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8449A4-D42D-4677-8480-C6700BB10ECD}" v="117" dt="2025-05-05T20:48:55.2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Hrynewich" userId="4de7055310c5d92c" providerId="LiveId" clId="{8B8449A4-D42D-4677-8480-C6700BB10ECD}"/>
    <pc:docChg chg="undo custSel addSld delSld modSld sldOrd modMainMaster addSection delSection modSection">
      <pc:chgData name="Michael Hrynewich" userId="4de7055310c5d92c" providerId="LiveId" clId="{8B8449A4-D42D-4677-8480-C6700BB10ECD}" dt="2025-05-05T20:52:08.979" v="723" actId="2711"/>
      <pc:docMkLst>
        <pc:docMk/>
      </pc:docMkLst>
      <pc:sldChg chg="modSp mod setBg modNotesTx">
        <pc:chgData name="Michael Hrynewich" userId="4de7055310c5d92c" providerId="LiveId" clId="{8B8449A4-D42D-4677-8480-C6700BB10ECD}" dt="2025-05-05T20:51:54.112" v="722" actId="2711"/>
        <pc:sldMkLst>
          <pc:docMk/>
          <pc:sldMk cId="1262160556" sldId="256"/>
        </pc:sldMkLst>
        <pc:spChg chg="mod">
          <ac:chgData name="Michael Hrynewich" userId="4de7055310c5d92c" providerId="LiveId" clId="{8B8449A4-D42D-4677-8480-C6700BB10ECD}" dt="2025-05-05T20:51:54.112" v="722" actId="2711"/>
          <ac:spMkLst>
            <pc:docMk/>
            <pc:sldMk cId="1262160556" sldId="256"/>
            <ac:spMk id="2" creationId="{5A967F45-4C25-7985-32BC-3A93824DF4B3}"/>
          </ac:spMkLst>
        </pc:spChg>
      </pc:sldChg>
      <pc:sldChg chg="modSp mod modNotesTx">
        <pc:chgData name="Michael Hrynewich" userId="4de7055310c5d92c" providerId="LiveId" clId="{8B8449A4-D42D-4677-8480-C6700BB10ECD}" dt="2025-05-05T20:52:08.979" v="723" actId="2711"/>
        <pc:sldMkLst>
          <pc:docMk/>
          <pc:sldMk cId="4037343093" sldId="257"/>
        </pc:sldMkLst>
        <pc:spChg chg="mod">
          <ac:chgData name="Michael Hrynewich" userId="4de7055310c5d92c" providerId="LiveId" clId="{8B8449A4-D42D-4677-8480-C6700BB10ECD}" dt="2025-05-05T20:52:08.979" v="723" actId="2711"/>
          <ac:spMkLst>
            <pc:docMk/>
            <pc:sldMk cId="4037343093" sldId="257"/>
            <ac:spMk id="2" creationId="{4E4235A2-FE99-192A-73CA-6BCE16D4C657}"/>
          </ac:spMkLst>
        </pc:spChg>
        <pc:spChg chg="mod">
          <ac:chgData name="Michael Hrynewich" userId="4de7055310c5d92c" providerId="LiveId" clId="{8B8449A4-D42D-4677-8480-C6700BB10ECD}" dt="2025-04-16T21:28:12.452" v="1" actId="20577"/>
          <ac:spMkLst>
            <pc:docMk/>
            <pc:sldMk cId="4037343093" sldId="257"/>
            <ac:spMk id="4" creationId="{C67E64EC-68EA-9893-F2BC-28E0C8E04B4C}"/>
          </ac:spMkLst>
        </pc:spChg>
      </pc:sldChg>
      <pc:sldChg chg="addSp delSp modSp new mod setBg modNotesTx">
        <pc:chgData name="Michael Hrynewich" userId="4de7055310c5d92c" providerId="LiveId" clId="{8B8449A4-D42D-4677-8480-C6700BB10ECD}" dt="2025-04-16T22:34:22.563" v="258" actId="1076"/>
        <pc:sldMkLst>
          <pc:docMk/>
          <pc:sldMk cId="3921341349" sldId="258"/>
        </pc:sldMkLst>
        <pc:spChg chg="mod">
          <ac:chgData name="Michael Hrynewich" userId="4de7055310c5d92c" providerId="LiveId" clId="{8B8449A4-D42D-4677-8480-C6700BB10ECD}" dt="2025-04-16T22:34:22.563" v="258" actId="1076"/>
          <ac:spMkLst>
            <pc:docMk/>
            <pc:sldMk cId="3921341349" sldId="258"/>
            <ac:spMk id="2" creationId="{BC70889E-6B0C-1190-2E25-07E2272AF8BD}"/>
          </ac:spMkLst>
        </pc:spChg>
        <pc:spChg chg="mod ord">
          <ac:chgData name="Michael Hrynewich" userId="4de7055310c5d92c" providerId="LiveId" clId="{8B8449A4-D42D-4677-8480-C6700BB10ECD}" dt="2025-04-16T22:34:17.629" v="257" actId="1076"/>
          <ac:spMkLst>
            <pc:docMk/>
            <pc:sldMk cId="3921341349" sldId="258"/>
            <ac:spMk id="4" creationId="{A70627C6-1EFD-51DA-03BB-F66F007204AB}"/>
          </ac:spMkLst>
        </pc:spChg>
        <pc:spChg chg="add">
          <ac:chgData name="Michael Hrynewich" userId="4de7055310c5d92c" providerId="LiveId" clId="{8B8449A4-D42D-4677-8480-C6700BB10ECD}" dt="2025-04-16T21:52:05.131" v="56" actId="26606"/>
          <ac:spMkLst>
            <pc:docMk/>
            <pc:sldMk cId="3921341349" sldId="258"/>
            <ac:spMk id="22" creationId="{744CAA32-F237-419C-A2DD-43C28D920D3C}"/>
          </ac:spMkLst>
        </pc:spChg>
        <pc:picChg chg="add mod">
          <ac:chgData name="Michael Hrynewich" userId="4de7055310c5d92c" providerId="LiveId" clId="{8B8449A4-D42D-4677-8480-C6700BB10ECD}" dt="2025-04-16T21:52:05.131" v="56" actId="26606"/>
          <ac:picMkLst>
            <pc:docMk/>
            <pc:sldMk cId="3921341349" sldId="258"/>
            <ac:picMk id="6" creationId="{02107807-534A-BC67-E345-D10929142AD2}"/>
          </ac:picMkLst>
        </pc:picChg>
        <pc:cxnChg chg="add">
          <ac:chgData name="Michael Hrynewich" userId="4de7055310c5d92c" providerId="LiveId" clId="{8B8449A4-D42D-4677-8480-C6700BB10ECD}" dt="2025-04-16T21:52:05.131" v="56" actId="26606"/>
          <ac:cxnSpMkLst>
            <pc:docMk/>
            <pc:sldMk cId="3921341349" sldId="258"/>
            <ac:cxnSpMk id="20" creationId="{118E06E4-607B-144B-382B-AD3D06B1EE8C}"/>
          </ac:cxnSpMkLst>
        </pc:cxnChg>
        <pc:cxnChg chg="add">
          <ac:chgData name="Michael Hrynewich" userId="4de7055310c5d92c" providerId="LiveId" clId="{8B8449A4-D42D-4677-8480-C6700BB10ECD}" dt="2025-04-16T21:52:05.131" v="56" actId="26606"/>
          <ac:cxnSpMkLst>
            <pc:docMk/>
            <pc:sldMk cId="3921341349" sldId="258"/>
            <ac:cxnSpMk id="24" creationId="{08052531-D50B-3899-B150-D05525F4F2BC}"/>
          </ac:cxnSpMkLst>
        </pc:cxnChg>
      </pc:sldChg>
      <pc:sldChg chg="modSp new del mod">
        <pc:chgData name="Michael Hrynewich" userId="4de7055310c5d92c" providerId="LiveId" clId="{8B8449A4-D42D-4677-8480-C6700BB10ECD}" dt="2025-04-16T22:02:33.579" v="68" actId="680"/>
        <pc:sldMkLst>
          <pc:docMk/>
          <pc:sldMk cId="1359342798" sldId="259"/>
        </pc:sldMkLst>
      </pc:sldChg>
      <pc:sldChg chg="new del">
        <pc:chgData name="Michael Hrynewich" userId="4de7055310c5d92c" providerId="LiveId" clId="{8B8449A4-D42D-4677-8480-C6700BB10ECD}" dt="2025-04-16T22:03:45.080" v="74" actId="680"/>
        <pc:sldMkLst>
          <pc:docMk/>
          <pc:sldMk cId="2359758329" sldId="259"/>
        </pc:sldMkLst>
      </pc:sldChg>
      <pc:sldChg chg="addSp delSp modSp new del mod modClrScheme chgLayout">
        <pc:chgData name="Michael Hrynewich" userId="4de7055310c5d92c" providerId="LiveId" clId="{8B8449A4-D42D-4677-8480-C6700BB10ECD}" dt="2025-04-16T22:05:46.287" v="80" actId="680"/>
        <pc:sldMkLst>
          <pc:docMk/>
          <pc:sldMk cId="2574034404" sldId="259"/>
        </pc:sldMkLst>
      </pc:sldChg>
      <pc:sldChg chg="addSp modSp new mod setBg modNotesTx">
        <pc:chgData name="Michael Hrynewich" userId="4de7055310c5d92c" providerId="LiveId" clId="{8B8449A4-D42D-4677-8480-C6700BB10ECD}" dt="2025-04-16T22:45:34.166" v="265" actId="20577"/>
        <pc:sldMkLst>
          <pc:docMk/>
          <pc:sldMk cId="2881882213" sldId="259"/>
        </pc:sldMkLst>
        <pc:spChg chg="add mod">
          <ac:chgData name="Michael Hrynewich" userId="4de7055310c5d92c" providerId="LiveId" clId="{8B8449A4-D42D-4677-8480-C6700BB10ECD}" dt="2025-04-16T22:27:24.837" v="239" actId="1076"/>
          <ac:spMkLst>
            <pc:docMk/>
            <pc:sldMk cId="2881882213" sldId="259"/>
            <ac:spMk id="2" creationId="{69FB87A1-8602-9FA0-C9D0-A5BE107965F4}"/>
          </ac:spMkLst>
        </pc:spChg>
        <pc:spChg chg="add mod">
          <ac:chgData name="Michael Hrynewich" userId="4de7055310c5d92c" providerId="LiveId" clId="{8B8449A4-D42D-4677-8480-C6700BB10ECD}" dt="2025-04-16T22:27:20.479" v="238" actId="1076"/>
          <ac:spMkLst>
            <pc:docMk/>
            <pc:sldMk cId="2881882213" sldId="259"/>
            <ac:spMk id="3" creationId="{2D90D5C2-528C-79C6-703C-ED5C50DD898A}"/>
          </ac:spMkLst>
        </pc:spChg>
        <pc:spChg chg="add mod">
          <ac:chgData name="Michael Hrynewich" userId="4de7055310c5d92c" providerId="LiveId" clId="{8B8449A4-D42D-4677-8480-C6700BB10ECD}" dt="2025-04-16T22:27:14.174" v="237" actId="1076"/>
          <ac:spMkLst>
            <pc:docMk/>
            <pc:sldMk cId="2881882213" sldId="259"/>
            <ac:spMk id="4" creationId="{9BE34626-4252-4F67-CA2F-D32735677EFF}"/>
          </ac:spMkLst>
        </pc:spChg>
        <pc:picChg chg="add mod">
          <ac:chgData name="Michael Hrynewich" userId="4de7055310c5d92c" providerId="LiveId" clId="{8B8449A4-D42D-4677-8480-C6700BB10ECD}" dt="2025-04-16T22:15:01.532" v="149" actId="1076"/>
          <ac:picMkLst>
            <pc:docMk/>
            <pc:sldMk cId="2881882213" sldId="259"/>
            <ac:picMk id="6" creationId="{172C3EDD-2353-0DA5-FBC6-EC4EE47B721D}"/>
          </ac:picMkLst>
        </pc:picChg>
      </pc:sldChg>
      <pc:sldChg chg="addSp delSp modSp new mod chgLayout modNotesTx">
        <pc:chgData name="Michael Hrynewich" userId="4de7055310c5d92c" providerId="LiveId" clId="{8B8449A4-D42D-4677-8480-C6700BB10ECD}" dt="2025-04-23T16:18:41.917" v="378" actId="700"/>
        <pc:sldMkLst>
          <pc:docMk/>
          <pc:sldMk cId="3659753643" sldId="260"/>
        </pc:sldMkLst>
        <pc:spChg chg="add mod">
          <ac:chgData name="Michael Hrynewich" userId="4de7055310c5d92c" providerId="LiveId" clId="{8B8449A4-D42D-4677-8480-C6700BB10ECD}" dt="2025-04-23T15:49:29.544" v="357" actId="1076"/>
          <ac:spMkLst>
            <pc:docMk/>
            <pc:sldMk cId="3659753643" sldId="260"/>
            <ac:spMk id="6" creationId="{A4EDF075-7C81-84A3-C059-983FE60894E5}"/>
          </ac:spMkLst>
        </pc:spChg>
        <pc:spChg chg="add mod">
          <ac:chgData name="Michael Hrynewich" userId="4de7055310c5d92c" providerId="LiveId" clId="{8B8449A4-D42D-4677-8480-C6700BB10ECD}" dt="2025-04-23T15:49:36.548" v="358" actId="1076"/>
          <ac:spMkLst>
            <pc:docMk/>
            <pc:sldMk cId="3659753643" sldId="260"/>
            <ac:spMk id="7" creationId="{CFBA13A1-7D31-6E08-06AA-1FB128C8DC67}"/>
          </ac:spMkLst>
        </pc:spChg>
        <pc:spChg chg="add mod">
          <ac:chgData name="Michael Hrynewich" userId="4de7055310c5d92c" providerId="LiveId" clId="{8B8449A4-D42D-4677-8480-C6700BB10ECD}" dt="2025-04-23T15:59:02.388" v="373" actId="14100"/>
          <ac:spMkLst>
            <pc:docMk/>
            <pc:sldMk cId="3659753643" sldId="260"/>
            <ac:spMk id="8" creationId="{1E6F9189-B032-94FC-E190-CD1CA3A12170}"/>
          </ac:spMkLst>
        </pc:spChg>
        <pc:spChg chg="add mod">
          <ac:chgData name="Michael Hrynewich" userId="4de7055310c5d92c" providerId="LiveId" clId="{8B8449A4-D42D-4677-8480-C6700BB10ECD}" dt="2025-04-23T15:59:10.226" v="374" actId="14100"/>
          <ac:spMkLst>
            <pc:docMk/>
            <pc:sldMk cId="3659753643" sldId="260"/>
            <ac:spMk id="12" creationId="{A4C6322D-68D3-77EA-1D61-B22E90C35BB1}"/>
          </ac:spMkLst>
        </pc:spChg>
        <pc:spChg chg="add mod">
          <ac:chgData name="Michael Hrynewich" userId="4de7055310c5d92c" providerId="LiveId" clId="{8B8449A4-D42D-4677-8480-C6700BB10ECD}" dt="2025-04-23T15:58:29.911" v="370" actId="1076"/>
          <ac:spMkLst>
            <pc:docMk/>
            <pc:sldMk cId="3659753643" sldId="260"/>
            <ac:spMk id="13" creationId="{FCADFAF0-87BF-B42D-90E4-0228954FBC67}"/>
          </ac:spMkLst>
        </pc:spChg>
        <pc:spChg chg="add mod">
          <ac:chgData name="Michael Hrynewich" userId="4de7055310c5d92c" providerId="LiveId" clId="{8B8449A4-D42D-4677-8480-C6700BB10ECD}" dt="2025-04-23T15:58:39.608" v="371" actId="1076"/>
          <ac:spMkLst>
            <pc:docMk/>
            <pc:sldMk cId="3659753643" sldId="260"/>
            <ac:spMk id="14" creationId="{7DC351C4-2D2F-EAC9-54BA-37095DDEB658}"/>
          </ac:spMkLst>
        </pc:spChg>
        <pc:spChg chg="add mod">
          <ac:chgData name="Michael Hrynewich" userId="4de7055310c5d92c" providerId="LiveId" clId="{8B8449A4-D42D-4677-8480-C6700BB10ECD}" dt="2025-04-23T15:58:24.331" v="369" actId="1076"/>
          <ac:spMkLst>
            <pc:docMk/>
            <pc:sldMk cId="3659753643" sldId="260"/>
            <ac:spMk id="15" creationId="{B212963E-9C28-B770-4C5C-885156E2468B}"/>
          </ac:spMkLst>
        </pc:spChg>
        <pc:spChg chg="add mod">
          <ac:chgData name="Michael Hrynewich" userId="4de7055310c5d92c" providerId="LiveId" clId="{8B8449A4-D42D-4677-8480-C6700BB10ECD}" dt="2025-04-23T15:48:26.681" v="348" actId="14100"/>
          <ac:spMkLst>
            <pc:docMk/>
            <pc:sldMk cId="3659753643" sldId="260"/>
            <ac:spMk id="17" creationId="{041D8EAD-236B-E107-8385-6D89DE8EFEF0}"/>
          </ac:spMkLst>
        </pc:spChg>
        <pc:picChg chg="add mod">
          <ac:chgData name="Michael Hrynewich" userId="4de7055310c5d92c" providerId="LiveId" clId="{8B8449A4-D42D-4677-8480-C6700BB10ECD}" dt="2025-04-23T15:43:44.764" v="338" actId="14861"/>
          <ac:picMkLst>
            <pc:docMk/>
            <pc:sldMk cId="3659753643" sldId="260"/>
            <ac:picMk id="3" creationId="{E3F5D76F-297F-2A08-D311-4E6F0ED5005B}"/>
          </ac:picMkLst>
        </pc:picChg>
        <pc:picChg chg="add mod">
          <ac:chgData name="Michael Hrynewich" userId="4de7055310c5d92c" providerId="LiveId" clId="{8B8449A4-D42D-4677-8480-C6700BB10ECD}" dt="2025-04-23T15:43:33.805" v="337" actId="14861"/>
          <ac:picMkLst>
            <pc:docMk/>
            <pc:sldMk cId="3659753643" sldId="260"/>
            <ac:picMk id="5" creationId="{3C62E947-AFD6-8935-2A2C-5AA4E85EADE7}"/>
          </ac:picMkLst>
        </pc:picChg>
        <pc:picChg chg="add mod">
          <ac:chgData name="Michael Hrynewich" userId="4de7055310c5d92c" providerId="LiveId" clId="{8B8449A4-D42D-4677-8480-C6700BB10ECD}" dt="2025-04-23T15:49:07.472" v="356" actId="1038"/>
          <ac:picMkLst>
            <pc:docMk/>
            <pc:sldMk cId="3659753643" sldId="260"/>
            <ac:picMk id="18" creationId="{440F39A7-A985-F25B-6BC7-1E617BCB2E8C}"/>
          </ac:picMkLst>
        </pc:picChg>
      </pc:sldChg>
      <pc:sldChg chg="add del">
        <pc:chgData name="Michael Hrynewich" userId="4de7055310c5d92c" providerId="LiveId" clId="{8B8449A4-D42D-4677-8480-C6700BB10ECD}" dt="2025-04-23T16:19:02.154" v="380" actId="2890"/>
        <pc:sldMkLst>
          <pc:docMk/>
          <pc:sldMk cId="78407499" sldId="261"/>
        </pc:sldMkLst>
      </pc:sldChg>
      <pc:sldChg chg="addSp delSp modSp add mod ord modNotesTx">
        <pc:chgData name="Michael Hrynewich" userId="4de7055310c5d92c" providerId="LiveId" clId="{8B8449A4-D42D-4677-8480-C6700BB10ECD}" dt="2025-04-23T17:00:21.165" v="406"/>
        <pc:sldMkLst>
          <pc:docMk/>
          <pc:sldMk cId="1314113125" sldId="261"/>
        </pc:sldMkLst>
        <pc:spChg chg="mod">
          <ac:chgData name="Michael Hrynewich" userId="4de7055310c5d92c" providerId="LiveId" clId="{8B8449A4-D42D-4677-8480-C6700BB10ECD}" dt="2025-04-23T16:20:29.613" v="388" actId="255"/>
          <ac:spMkLst>
            <pc:docMk/>
            <pc:sldMk cId="1314113125" sldId="261"/>
            <ac:spMk id="2" creationId="{11A44EA9-5891-5670-7366-E9E50ABE78F4}"/>
          </ac:spMkLst>
        </pc:spChg>
        <pc:spChg chg="add mod">
          <ac:chgData name="Michael Hrynewich" userId="4de7055310c5d92c" providerId="LiveId" clId="{8B8449A4-D42D-4677-8480-C6700BB10ECD}" dt="2025-04-23T16:21:52.432" v="398" actId="1076"/>
          <ac:spMkLst>
            <pc:docMk/>
            <pc:sldMk cId="1314113125" sldId="261"/>
            <ac:spMk id="3" creationId="{CD69848D-587F-5705-AD6D-BB23C8C6E69D}"/>
          </ac:spMkLst>
        </pc:spChg>
        <pc:spChg chg="mod">
          <ac:chgData name="Michael Hrynewich" userId="4de7055310c5d92c" providerId="LiveId" clId="{8B8449A4-D42D-4677-8480-C6700BB10ECD}" dt="2025-04-23T16:27:34.574" v="405" actId="14100"/>
          <ac:spMkLst>
            <pc:docMk/>
            <pc:sldMk cId="1314113125" sldId="261"/>
            <ac:spMk id="4" creationId="{872A6477-8FFF-09F8-0331-7688FB0C47F4}"/>
          </ac:spMkLst>
        </pc:spChg>
        <pc:spChg chg="add">
          <ac:chgData name="Michael Hrynewich" userId="4de7055310c5d92c" providerId="LiveId" clId="{8B8449A4-D42D-4677-8480-C6700BB10ECD}" dt="2025-04-23T16:19:34.910" v="384" actId="26606"/>
          <ac:spMkLst>
            <pc:docMk/>
            <pc:sldMk cId="1314113125" sldId="261"/>
            <ac:spMk id="31" creationId="{744CAA32-F237-419C-A2DD-43C28D920D3C}"/>
          </ac:spMkLst>
        </pc:spChg>
        <pc:picChg chg="mod">
          <ac:chgData name="Michael Hrynewich" userId="4de7055310c5d92c" providerId="LiveId" clId="{8B8449A4-D42D-4677-8480-C6700BB10ECD}" dt="2025-04-23T16:26:38.624" v="402" actId="14826"/>
          <ac:picMkLst>
            <pc:docMk/>
            <pc:sldMk cId="1314113125" sldId="261"/>
            <ac:picMk id="6" creationId="{77D6A614-7A98-123B-59C4-CF5199B2246E}"/>
          </ac:picMkLst>
        </pc:picChg>
        <pc:cxnChg chg="add">
          <ac:chgData name="Michael Hrynewich" userId="4de7055310c5d92c" providerId="LiveId" clId="{8B8449A4-D42D-4677-8480-C6700BB10ECD}" dt="2025-04-23T16:19:34.910" v="384" actId="26606"/>
          <ac:cxnSpMkLst>
            <pc:docMk/>
            <pc:sldMk cId="1314113125" sldId="261"/>
            <ac:cxnSpMk id="29" creationId="{118E06E4-607B-144B-382B-AD3D06B1EE8C}"/>
          </ac:cxnSpMkLst>
        </pc:cxnChg>
        <pc:cxnChg chg="add">
          <ac:chgData name="Michael Hrynewich" userId="4de7055310c5d92c" providerId="LiveId" clId="{8B8449A4-D42D-4677-8480-C6700BB10ECD}" dt="2025-04-23T16:19:34.910" v="384" actId="26606"/>
          <ac:cxnSpMkLst>
            <pc:docMk/>
            <pc:sldMk cId="1314113125" sldId="261"/>
            <ac:cxnSpMk id="33" creationId="{691422F5-4221-4812-AFD9-5479C6D60AD9}"/>
          </ac:cxnSpMkLst>
        </pc:cxnChg>
      </pc:sldChg>
      <pc:sldChg chg="new del">
        <pc:chgData name="Michael Hrynewich" userId="4de7055310c5d92c" providerId="LiveId" clId="{8B8449A4-D42D-4677-8480-C6700BB10ECD}" dt="2025-04-23T16:18:16.724" v="377" actId="680"/>
        <pc:sldMkLst>
          <pc:docMk/>
          <pc:sldMk cId="2110398854" sldId="261"/>
        </pc:sldMkLst>
      </pc:sldChg>
      <pc:sldChg chg="addSp delSp modSp add mod ord modNotesTx">
        <pc:chgData name="Michael Hrynewich" userId="4de7055310c5d92c" providerId="LiveId" clId="{8B8449A4-D42D-4677-8480-C6700BB10ECD}" dt="2025-04-23T17:46:01.134" v="471"/>
        <pc:sldMkLst>
          <pc:docMk/>
          <pc:sldMk cId="2168320408" sldId="262"/>
        </pc:sldMkLst>
        <pc:spChg chg="mod">
          <ac:chgData name="Michael Hrynewich" userId="4de7055310c5d92c" providerId="LiveId" clId="{8B8449A4-D42D-4677-8480-C6700BB10ECD}" dt="2025-04-23T17:13:38.674" v="422" actId="2711"/>
          <ac:spMkLst>
            <pc:docMk/>
            <pc:sldMk cId="2168320408" sldId="262"/>
            <ac:spMk id="2" creationId="{506B2824-10BC-4A2F-5BC3-2245E9088694}"/>
          </ac:spMkLst>
        </pc:spChg>
        <pc:spChg chg="mod">
          <ac:chgData name="Michael Hrynewich" userId="4de7055310c5d92c" providerId="LiveId" clId="{8B8449A4-D42D-4677-8480-C6700BB10ECD}" dt="2025-04-23T17:14:55.995" v="448" actId="1076"/>
          <ac:spMkLst>
            <pc:docMk/>
            <pc:sldMk cId="2168320408" sldId="262"/>
            <ac:spMk id="3" creationId="{9923051E-CE0F-BFC1-80FA-0875CDB03C16}"/>
          </ac:spMkLst>
        </pc:spChg>
        <pc:spChg chg="mod">
          <ac:chgData name="Michael Hrynewich" userId="4de7055310c5d92c" providerId="LiveId" clId="{8B8449A4-D42D-4677-8480-C6700BB10ECD}" dt="2025-04-23T17:27:23.376" v="470" actId="948"/>
          <ac:spMkLst>
            <pc:docMk/>
            <pc:sldMk cId="2168320408" sldId="262"/>
            <ac:spMk id="4" creationId="{3D4F669E-4572-7DF7-ECDE-A6D5719C11A7}"/>
          </ac:spMkLst>
        </pc:spChg>
        <pc:picChg chg="add del mod">
          <ac:chgData name="Michael Hrynewich" userId="4de7055310c5d92c" providerId="LiveId" clId="{8B8449A4-D42D-4677-8480-C6700BB10ECD}" dt="2025-04-23T17:06:40.690" v="419" actId="1076"/>
          <ac:picMkLst>
            <pc:docMk/>
            <pc:sldMk cId="2168320408" sldId="262"/>
            <ac:picMk id="6" creationId="{E6744DDD-EB35-2C0A-745B-A1B968E76069}"/>
          </ac:picMkLst>
        </pc:picChg>
      </pc:sldChg>
      <pc:sldChg chg="addSp modSp new mod modNotesTx">
        <pc:chgData name="Michael Hrynewich" userId="4de7055310c5d92c" providerId="LiveId" clId="{8B8449A4-D42D-4677-8480-C6700BB10ECD}" dt="2025-04-30T18:48:09.542" v="545"/>
        <pc:sldMkLst>
          <pc:docMk/>
          <pc:sldMk cId="4110032177" sldId="263"/>
        </pc:sldMkLst>
        <pc:spChg chg="add mod">
          <ac:chgData name="Michael Hrynewich" userId="4de7055310c5d92c" providerId="LiveId" clId="{8B8449A4-D42D-4677-8480-C6700BB10ECD}" dt="2025-04-30T18:42:50.022" v="544" actId="1076"/>
          <ac:spMkLst>
            <pc:docMk/>
            <pc:sldMk cId="4110032177" sldId="263"/>
            <ac:spMk id="2" creationId="{327DD541-ACCA-7C1F-DA39-D72B58A841F0}"/>
          </ac:spMkLst>
        </pc:spChg>
        <pc:spChg chg="add mod">
          <ac:chgData name="Michael Hrynewich" userId="4de7055310c5d92c" providerId="LiveId" clId="{8B8449A4-D42D-4677-8480-C6700BB10ECD}" dt="2025-04-23T18:26:49.123" v="504" actId="1076"/>
          <ac:spMkLst>
            <pc:docMk/>
            <pc:sldMk cId="4110032177" sldId="263"/>
            <ac:spMk id="4" creationId="{2D6A06FC-65F8-0BBC-1B71-559B27D04701}"/>
          </ac:spMkLst>
        </pc:spChg>
        <pc:spChg chg="add mod">
          <ac:chgData name="Michael Hrynewich" userId="4de7055310c5d92c" providerId="LiveId" clId="{8B8449A4-D42D-4677-8480-C6700BB10ECD}" dt="2025-04-23T18:29:18.628" v="529" actId="1076"/>
          <ac:spMkLst>
            <pc:docMk/>
            <pc:sldMk cId="4110032177" sldId="263"/>
            <ac:spMk id="5" creationId="{B0CC4BDA-D400-4282-477D-2DE0833D1CA9}"/>
          </ac:spMkLst>
        </pc:spChg>
        <pc:spChg chg="add mod">
          <ac:chgData name="Michael Hrynewich" userId="4de7055310c5d92c" providerId="LiveId" clId="{8B8449A4-D42D-4677-8480-C6700BB10ECD}" dt="2025-04-23T18:29:37.470" v="533" actId="1076"/>
          <ac:spMkLst>
            <pc:docMk/>
            <pc:sldMk cId="4110032177" sldId="263"/>
            <ac:spMk id="6" creationId="{ED7DD0B9-0027-C39F-F16B-5C1070330ECB}"/>
          </ac:spMkLst>
        </pc:spChg>
        <pc:picChg chg="add mod">
          <ac:chgData name="Michael Hrynewich" userId="4de7055310c5d92c" providerId="LiveId" clId="{8B8449A4-D42D-4677-8480-C6700BB10ECD}" dt="2025-04-23T18:32:20.801" v="534" actId="14826"/>
          <ac:picMkLst>
            <pc:docMk/>
            <pc:sldMk cId="4110032177" sldId="263"/>
            <ac:picMk id="3" creationId="{B47AA870-4A23-C5C2-E3B1-D42A1FFB5E34}"/>
          </ac:picMkLst>
        </pc:picChg>
      </pc:sldChg>
      <pc:sldChg chg="add del">
        <pc:chgData name="Michael Hrynewich" userId="4de7055310c5d92c" providerId="LiveId" clId="{8B8449A4-D42D-4677-8480-C6700BB10ECD}" dt="2025-04-30T19:36:33.926" v="549" actId="2890"/>
        <pc:sldMkLst>
          <pc:docMk/>
          <pc:sldMk cId="1344459855" sldId="264"/>
        </pc:sldMkLst>
      </pc:sldChg>
      <pc:sldChg chg="new del">
        <pc:chgData name="Michael Hrynewich" userId="4de7055310c5d92c" providerId="LiveId" clId="{8B8449A4-D42D-4677-8480-C6700BB10ECD}" dt="2025-04-30T19:36:08.826" v="547" actId="680"/>
        <pc:sldMkLst>
          <pc:docMk/>
          <pc:sldMk cId="3732802999" sldId="264"/>
        </pc:sldMkLst>
      </pc:sldChg>
      <pc:sldChg chg="addSp delSp modSp add mod ord modNotesTx">
        <pc:chgData name="Michael Hrynewich" userId="4de7055310c5d92c" providerId="LiveId" clId="{8B8449A4-D42D-4677-8480-C6700BB10ECD}" dt="2025-04-30T19:53:31.273" v="643" actId="20577"/>
        <pc:sldMkLst>
          <pc:docMk/>
          <pc:sldMk cId="4244515258" sldId="264"/>
        </pc:sldMkLst>
        <pc:spChg chg="mod">
          <ac:chgData name="Michael Hrynewich" userId="4de7055310c5d92c" providerId="LiveId" clId="{8B8449A4-D42D-4677-8480-C6700BB10ECD}" dt="2025-04-30T19:45:02.094" v="600" actId="2711"/>
          <ac:spMkLst>
            <pc:docMk/>
            <pc:sldMk cId="4244515258" sldId="264"/>
            <ac:spMk id="2" creationId="{1C10800C-BECD-4140-9975-2F884810E874}"/>
          </ac:spMkLst>
        </pc:spChg>
        <pc:spChg chg="mod">
          <ac:chgData name="Michael Hrynewich" userId="4de7055310c5d92c" providerId="LiveId" clId="{8B8449A4-D42D-4677-8480-C6700BB10ECD}" dt="2025-04-30T19:50:17.982" v="601" actId="2711"/>
          <ac:spMkLst>
            <pc:docMk/>
            <pc:sldMk cId="4244515258" sldId="264"/>
            <ac:spMk id="4" creationId="{9E764F24-166E-8C25-2868-AD938B257C72}"/>
          </ac:spMkLst>
        </pc:spChg>
        <pc:spChg chg="add">
          <ac:chgData name="Michael Hrynewich" userId="4de7055310c5d92c" providerId="LiveId" clId="{8B8449A4-D42D-4677-8480-C6700BB10ECD}" dt="2025-04-30T19:44:34.636" v="594" actId="26606"/>
          <ac:spMkLst>
            <pc:docMk/>
            <pc:sldMk cId="4244515258" sldId="264"/>
            <ac:spMk id="40" creationId="{063F27BC-7079-4FF7-8F7C-ABC82FA3C247}"/>
          </ac:spMkLst>
        </pc:spChg>
        <pc:picChg chg="mod">
          <ac:chgData name="Michael Hrynewich" userId="4de7055310c5d92c" providerId="LiveId" clId="{8B8449A4-D42D-4677-8480-C6700BB10ECD}" dt="2025-04-30T19:44:34.636" v="594" actId="26606"/>
          <ac:picMkLst>
            <pc:docMk/>
            <pc:sldMk cId="4244515258" sldId="264"/>
            <ac:picMk id="6" creationId="{5BA75CDC-762B-15EE-A58D-051A9F157CF6}"/>
          </ac:picMkLst>
        </pc:picChg>
        <pc:cxnChg chg="add">
          <ac:chgData name="Michael Hrynewich" userId="4de7055310c5d92c" providerId="LiveId" clId="{8B8449A4-D42D-4677-8480-C6700BB10ECD}" dt="2025-04-30T19:44:34.636" v="594" actId="26606"/>
          <ac:cxnSpMkLst>
            <pc:docMk/>
            <pc:sldMk cId="4244515258" sldId="264"/>
            <ac:cxnSpMk id="38" creationId="{118E06E4-607B-144B-382B-AD3D06B1EE8C}"/>
          </ac:cxnSpMkLst>
        </pc:cxnChg>
        <pc:cxnChg chg="add">
          <ac:chgData name="Michael Hrynewich" userId="4de7055310c5d92c" providerId="LiveId" clId="{8B8449A4-D42D-4677-8480-C6700BB10ECD}" dt="2025-04-30T19:44:34.636" v="594" actId="26606"/>
          <ac:cxnSpMkLst>
            <pc:docMk/>
            <pc:sldMk cId="4244515258" sldId="264"/>
            <ac:cxnSpMk id="42" creationId="{540DBD50-3CB1-A513-2321-1891E3F0954D}"/>
          </ac:cxnSpMkLst>
        </pc:cxnChg>
      </pc:sldChg>
      <pc:sldChg chg="modSp add mod modNotesTx">
        <pc:chgData name="Michael Hrynewich" userId="4de7055310c5d92c" providerId="LiveId" clId="{8B8449A4-D42D-4677-8480-C6700BB10ECD}" dt="2025-05-05T20:04:20.900" v="658"/>
        <pc:sldMkLst>
          <pc:docMk/>
          <pc:sldMk cId="3339097217" sldId="265"/>
        </pc:sldMkLst>
        <pc:spChg chg="mod">
          <ac:chgData name="Michael Hrynewich" userId="4de7055310c5d92c" providerId="LiveId" clId="{8B8449A4-D42D-4677-8480-C6700BB10ECD}" dt="2025-05-05T19:49:17.105" v="649" actId="255"/>
          <ac:spMkLst>
            <pc:docMk/>
            <pc:sldMk cId="3339097217" sldId="265"/>
            <ac:spMk id="2" creationId="{8CE5B4E4-CA23-BD23-4507-0AD0233B47F5}"/>
          </ac:spMkLst>
        </pc:spChg>
        <pc:spChg chg="mod">
          <ac:chgData name="Michael Hrynewich" userId="4de7055310c5d92c" providerId="LiveId" clId="{8B8449A4-D42D-4677-8480-C6700BB10ECD}" dt="2025-05-05T19:50:12.300" v="657" actId="2711"/>
          <ac:spMkLst>
            <pc:docMk/>
            <pc:sldMk cId="3339097217" sldId="265"/>
            <ac:spMk id="4" creationId="{F41AFE3C-81E0-FCDA-91F2-A2D273EFDFA2}"/>
          </ac:spMkLst>
        </pc:spChg>
        <pc:picChg chg="mod">
          <ac:chgData name="Michael Hrynewich" userId="4de7055310c5d92c" providerId="LiveId" clId="{8B8449A4-D42D-4677-8480-C6700BB10ECD}" dt="2025-05-05T19:48:46.470" v="646" actId="14100"/>
          <ac:picMkLst>
            <pc:docMk/>
            <pc:sldMk cId="3339097217" sldId="265"/>
            <ac:picMk id="6" creationId="{B9999640-293A-FA86-17FB-DB29BFA3BDDF}"/>
          </ac:picMkLst>
        </pc:picChg>
      </pc:sldChg>
      <pc:sldChg chg="addSp delSp modSp add mod ord setBg modNotesTx">
        <pc:chgData name="Michael Hrynewich" userId="4de7055310c5d92c" providerId="LiveId" clId="{8B8449A4-D42D-4677-8480-C6700BB10ECD}" dt="2025-05-05T20:35:17.166" v="691" actId="26606"/>
        <pc:sldMkLst>
          <pc:docMk/>
          <pc:sldMk cId="3576983689" sldId="266"/>
        </pc:sldMkLst>
        <pc:spChg chg="mod">
          <ac:chgData name="Michael Hrynewich" userId="4de7055310c5d92c" providerId="LiveId" clId="{8B8449A4-D42D-4677-8480-C6700BB10ECD}" dt="2025-05-05T20:35:17.166" v="691" actId="26606"/>
          <ac:spMkLst>
            <pc:docMk/>
            <pc:sldMk cId="3576983689" sldId="266"/>
            <ac:spMk id="2" creationId="{60234732-7EDA-CB0C-352F-378AF16C745C}"/>
          </ac:spMkLst>
        </pc:spChg>
        <pc:spChg chg="add">
          <ac:chgData name="Michael Hrynewich" userId="4de7055310c5d92c" providerId="LiveId" clId="{8B8449A4-D42D-4677-8480-C6700BB10ECD}" dt="2025-05-05T20:31:33.992" v="668"/>
          <ac:spMkLst>
            <pc:docMk/>
            <pc:sldMk cId="3576983689" sldId="266"/>
            <ac:spMk id="3" creationId="{62DC68B3-0615-ECA4-369A-344A2507F297}"/>
          </ac:spMkLst>
        </pc:spChg>
        <pc:spChg chg="mod">
          <ac:chgData name="Michael Hrynewich" userId="4de7055310c5d92c" providerId="LiveId" clId="{8B8449A4-D42D-4677-8480-C6700BB10ECD}" dt="2025-05-05T20:35:17.166" v="691" actId="26606"/>
          <ac:spMkLst>
            <pc:docMk/>
            <pc:sldMk cId="3576983689" sldId="266"/>
            <ac:spMk id="4" creationId="{9AAF96FD-C6EE-23D5-D6EE-5093400DD9FA}"/>
          </ac:spMkLst>
        </pc:spChg>
        <pc:spChg chg="add del">
          <ac:chgData name="Michael Hrynewich" userId="4de7055310c5d92c" providerId="LiveId" clId="{8B8449A4-D42D-4677-8480-C6700BB10ECD}" dt="2025-05-05T20:35:17.166" v="691" actId="26606"/>
          <ac:spMkLst>
            <pc:docMk/>
            <pc:sldMk cId="3576983689" sldId="266"/>
            <ac:spMk id="13" creationId="{744CAA32-F237-419C-A2DD-43C28D920D3C}"/>
          </ac:spMkLst>
        </pc:spChg>
        <pc:spChg chg="add del">
          <ac:chgData name="Michael Hrynewich" userId="4de7055310c5d92c" providerId="LiveId" clId="{8B8449A4-D42D-4677-8480-C6700BB10ECD}" dt="2025-05-05T20:35:17.166" v="691" actId="26606"/>
          <ac:spMkLst>
            <pc:docMk/>
            <pc:sldMk cId="3576983689" sldId="266"/>
            <ac:spMk id="22" creationId="{744CAA32-F237-419C-A2DD-43C28D920D3C}"/>
          </ac:spMkLst>
        </pc:spChg>
        <pc:picChg chg="mod ord">
          <ac:chgData name="Michael Hrynewich" userId="4de7055310c5d92c" providerId="LiveId" clId="{8B8449A4-D42D-4677-8480-C6700BB10ECD}" dt="2025-05-05T20:35:17.166" v="691" actId="26606"/>
          <ac:picMkLst>
            <pc:docMk/>
            <pc:sldMk cId="3576983689" sldId="266"/>
            <ac:picMk id="6" creationId="{12498E44-6B52-80D7-613E-AE0A1BB7C41E}"/>
          </ac:picMkLst>
        </pc:picChg>
        <pc:cxnChg chg="add del">
          <ac:chgData name="Michael Hrynewich" userId="4de7055310c5d92c" providerId="LiveId" clId="{8B8449A4-D42D-4677-8480-C6700BB10ECD}" dt="2025-05-05T20:35:17.166" v="691" actId="26606"/>
          <ac:cxnSpMkLst>
            <pc:docMk/>
            <pc:sldMk cId="3576983689" sldId="266"/>
            <ac:cxnSpMk id="11" creationId="{118E06E4-607B-144B-382B-AD3D06B1EE8C}"/>
          </ac:cxnSpMkLst>
        </pc:cxnChg>
        <pc:cxnChg chg="add del">
          <ac:chgData name="Michael Hrynewich" userId="4de7055310c5d92c" providerId="LiveId" clId="{8B8449A4-D42D-4677-8480-C6700BB10ECD}" dt="2025-05-05T20:35:17.166" v="691" actId="26606"/>
          <ac:cxnSpMkLst>
            <pc:docMk/>
            <pc:sldMk cId="3576983689" sldId="266"/>
            <ac:cxnSpMk id="15" creationId="{92025DBA-8780-9CA0-2826-FF6E3BD1A0C9}"/>
          </ac:cxnSpMkLst>
        </pc:cxnChg>
        <pc:cxnChg chg="add del">
          <ac:chgData name="Michael Hrynewich" userId="4de7055310c5d92c" providerId="LiveId" clId="{8B8449A4-D42D-4677-8480-C6700BB10ECD}" dt="2025-05-05T20:35:17.166" v="691" actId="26606"/>
          <ac:cxnSpMkLst>
            <pc:docMk/>
            <pc:sldMk cId="3576983689" sldId="266"/>
            <ac:cxnSpMk id="20" creationId="{118E06E4-607B-144B-382B-AD3D06B1EE8C}"/>
          </ac:cxnSpMkLst>
        </pc:cxnChg>
        <pc:cxnChg chg="add del">
          <ac:chgData name="Michael Hrynewich" userId="4de7055310c5d92c" providerId="LiveId" clId="{8B8449A4-D42D-4677-8480-C6700BB10ECD}" dt="2025-05-05T20:35:17.166" v="691" actId="26606"/>
          <ac:cxnSpMkLst>
            <pc:docMk/>
            <pc:sldMk cId="3576983689" sldId="266"/>
            <ac:cxnSpMk id="24" creationId="{753FE100-D0AB-4AE2-824B-60CFA31EC6A2}"/>
          </ac:cxnSpMkLst>
        </pc:cxnChg>
      </pc:sldChg>
      <pc:sldChg chg="addSp delSp modSp new mod setBg modNotesTx">
        <pc:chgData name="Michael Hrynewich" userId="4de7055310c5d92c" providerId="LiveId" clId="{8B8449A4-D42D-4677-8480-C6700BB10ECD}" dt="2025-05-05T20:51:33.785" v="721" actId="20577"/>
        <pc:sldMkLst>
          <pc:docMk/>
          <pc:sldMk cId="886347848" sldId="267"/>
        </pc:sldMkLst>
        <pc:spChg chg="mod">
          <ac:chgData name="Michael Hrynewich" userId="4de7055310c5d92c" providerId="LiveId" clId="{8B8449A4-D42D-4677-8480-C6700BB10ECD}" dt="2025-05-05T20:48:37.308" v="706" actId="2711"/>
          <ac:spMkLst>
            <pc:docMk/>
            <pc:sldMk cId="886347848" sldId="267"/>
            <ac:spMk id="2" creationId="{1CCB76AE-D08A-BDC3-0C29-421A8926C6AC}"/>
          </ac:spMkLst>
        </pc:spChg>
        <pc:spChg chg="add del mod">
          <ac:chgData name="Michael Hrynewich" userId="4de7055310c5d92c" providerId="LiveId" clId="{8B8449A4-D42D-4677-8480-C6700BB10ECD}" dt="2025-05-05T20:48:25.189" v="705" actId="26606"/>
          <ac:spMkLst>
            <pc:docMk/>
            <pc:sldMk cId="886347848" sldId="267"/>
            <ac:spMk id="3" creationId="{02981614-8763-C2B5-2E65-214D849125F2}"/>
          </ac:spMkLst>
        </pc:spChg>
        <pc:spChg chg="add">
          <ac:chgData name="Michael Hrynewich" userId="4de7055310c5d92c" providerId="LiveId" clId="{8B8449A4-D42D-4677-8480-C6700BB10ECD}" dt="2025-05-05T20:48:25.189" v="705" actId="26606"/>
          <ac:spMkLst>
            <pc:docMk/>
            <pc:sldMk cId="886347848" sldId="267"/>
            <ac:spMk id="11" creationId="{DBDA151C-5770-45E4-AAFF-59E7F403866D}"/>
          </ac:spMkLst>
        </pc:spChg>
        <pc:graphicFrameChg chg="add mod">
          <ac:chgData name="Michael Hrynewich" userId="4de7055310c5d92c" providerId="LiveId" clId="{8B8449A4-D42D-4677-8480-C6700BB10ECD}" dt="2025-05-05T20:48:55.211" v="708" actId="2711"/>
          <ac:graphicFrameMkLst>
            <pc:docMk/>
            <pc:sldMk cId="886347848" sldId="267"/>
            <ac:graphicFrameMk id="5" creationId="{0445D0FA-4CE4-07CB-2919-BD45C15502CA}"/>
          </ac:graphicFrameMkLst>
        </pc:graphicFrameChg>
        <pc:cxnChg chg="add">
          <ac:chgData name="Michael Hrynewich" userId="4de7055310c5d92c" providerId="LiveId" clId="{8B8449A4-D42D-4677-8480-C6700BB10ECD}" dt="2025-05-05T20:48:25.189" v="705" actId="26606"/>
          <ac:cxnSpMkLst>
            <pc:docMk/>
            <pc:sldMk cId="886347848" sldId="267"/>
            <ac:cxnSpMk id="9" creationId="{118E06E4-607B-144B-382B-AD3D06B1EE8C}"/>
          </ac:cxnSpMkLst>
        </pc:cxnChg>
        <pc:cxnChg chg="add">
          <ac:chgData name="Michael Hrynewich" userId="4de7055310c5d92c" providerId="LiveId" clId="{8B8449A4-D42D-4677-8480-C6700BB10ECD}" dt="2025-05-05T20:48:25.189" v="705" actId="26606"/>
          <ac:cxnSpMkLst>
            <pc:docMk/>
            <pc:sldMk cId="886347848" sldId="267"/>
            <ac:cxnSpMk id="13" creationId="{05ADA91C-AD52-A530-A898-AD6E69874598}"/>
          </ac:cxnSpMkLst>
        </pc:cxnChg>
      </pc:sldChg>
      <pc:sldChg chg="new del">
        <pc:chgData name="Michael Hrynewich" userId="4de7055310c5d92c" providerId="LiveId" clId="{8B8449A4-D42D-4677-8480-C6700BB10ECD}" dt="2025-05-05T20:47:05.748" v="695" actId="680"/>
        <pc:sldMkLst>
          <pc:docMk/>
          <pc:sldMk cId="3342746883" sldId="267"/>
        </pc:sldMkLst>
      </pc:sldChg>
      <pc:sldChg chg="new del">
        <pc:chgData name="Michael Hrynewich" userId="4de7055310c5d92c" providerId="LiveId" clId="{8B8449A4-D42D-4677-8480-C6700BB10ECD}" dt="2025-05-05T20:46:58.648" v="693" actId="680"/>
        <pc:sldMkLst>
          <pc:docMk/>
          <pc:sldMk cId="4103987763" sldId="267"/>
        </pc:sldMkLst>
      </pc:sldChg>
      <pc:sldMasterChg chg="setBg modSldLayout">
        <pc:chgData name="Michael Hrynewich" userId="4de7055310c5d92c" providerId="LiveId" clId="{8B8449A4-D42D-4677-8480-C6700BB10ECD}" dt="2025-04-16T22:19:43.014" v="212"/>
        <pc:sldMasterMkLst>
          <pc:docMk/>
          <pc:sldMasterMk cId="4080447166" sldId="2147483660"/>
        </pc:sldMasterMkLst>
        <pc:sldLayoutChg chg="setBg">
          <pc:chgData name="Michael Hrynewich" userId="4de7055310c5d92c" providerId="LiveId" clId="{8B8449A4-D42D-4677-8480-C6700BB10ECD}" dt="2025-04-16T22:19:43.014" v="212"/>
          <pc:sldLayoutMkLst>
            <pc:docMk/>
            <pc:sldMasterMk cId="4080447166" sldId="2147483660"/>
            <pc:sldLayoutMk cId="1387685484" sldId="2147483661"/>
          </pc:sldLayoutMkLst>
        </pc:sldLayoutChg>
        <pc:sldLayoutChg chg="setBg">
          <pc:chgData name="Michael Hrynewich" userId="4de7055310c5d92c" providerId="LiveId" clId="{8B8449A4-D42D-4677-8480-C6700BB10ECD}" dt="2025-04-16T22:19:43.014" v="212"/>
          <pc:sldLayoutMkLst>
            <pc:docMk/>
            <pc:sldMasterMk cId="4080447166" sldId="2147483660"/>
            <pc:sldLayoutMk cId="690662642" sldId="2147483662"/>
          </pc:sldLayoutMkLst>
        </pc:sldLayoutChg>
        <pc:sldLayoutChg chg="setBg">
          <pc:chgData name="Michael Hrynewich" userId="4de7055310c5d92c" providerId="LiveId" clId="{8B8449A4-D42D-4677-8480-C6700BB10ECD}" dt="2025-04-16T22:19:43.014" v="212"/>
          <pc:sldLayoutMkLst>
            <pc:docMk/>
            <pc:sldMasterMk cId="4080447166" sldId="2147483660"/>
            <pc:sldLayoutMk cId="3527787914" sldId="2147483663"/>
          </pc:sldLayoutMkLst>
        </pc:sldLayoutChg>
        <pc:sldLayoutChg chg="setBg">
          <pc:chgData name="Michael Hrynewich" userId="4de7055310c5d92c" providerId="LiveId" clId="{8B8449A4-D42D-4677-8480-C6700BB10ECD}" dt="2025-04-16T22:19:43.014" v="212"/>
          <pc:sldLayoutMkLst>
            <pc:docMk/>
            <pc:sldMasterMk cId="4080447166" sldId="2147483660"/>
            <pc:sldLayoutMk cId="1571629349" sldId="2147483664"/>
          </pc:sldLayoutMkLst>
        </pc:sldLayoutChg>
        <pc:sldLayoutChg chg="setBg">
          <pc:chgData name="Michael Hrynewich" userId="4de7055310c5d92c" providerId="LiveId" clId="{8B8449A4-D42D-4677-8480-C6700BB10ECD}" dt="2025-04-16T22:19:43.014" v="212"/>
          <pc:sldLayoutMkLst>
            <pc:docMk/>
            <pc:sldMasterMk cId="4080447166" sldId="2147483660"/>
            <pc:sldLayoutMk cId="2197676695" sldId="2147483665"/>
          </pc:sldLayoutMkLst>
        </pc:sldLayoutChg>
        <pc:sldLayoutChg chg="setBg">
          <pc:chgData name="Michael Hrynewich" userId="4de7055310c5d92c" providerId="LiveId" clId="{8B8449A4-D42D-4677-8480-C6700BB10ECD}" dt="2025-04-16T22:19:43.014" v="212"/>
          <pc:sldLayoutMkLst>
            <pc:docMk/>
            <pc:sldMasterMk cId="4080447166" sldId="2147483660"/>
            <pc:sldLayoutMk cId="2903843133" sldId="2147483666"/>
          </pc:sldLayoutMkLst>
        </pc:sldLayoutChg>
        <pc:sldLayoutChg chg="setBg">
          <pc:chgData name="Michael Hrynewich" userId="4de7055310c5d92c" providerId="LiveId" clId="{8B8449A4-D42D-4677-8480-C6700BB10ECD}" dt="2025-04-16T22:19:43.014" v="212"/>
          <pc:sldLayoutMkLst>
            <pc:docMk/>
            <pc:sldMasterMk cId="4080447166" sldId="2147483660"/>
            <pc:sldLayoutMk cId="714669812" sldId="2147483667"/>
          </pc:sldLayoutMkLst>
        </pc:sldLayoutChg>
        <pc:sldLayoutChg chg="setBg">
          <pc:chgData name="Michael Hrynewich" userId="4de7055310c5d92c" providerId="LiveId" clId="{8B8449A4-D42D-4677-8480-C6700BB10ECD}" dt="2025-04-16T22:19:43.014" v="212"/>
          <pc:sldLayoutMkLst>
            <pc:docMk/>
            <pc:sldMasterMk cId="4080447166" sldId="2147483660"/>
            <pc:sldLayoutMk cId="683936842" sldId="2147483668"/>
          </pc:sldLayoutMkLst>
        </pc:sldLayoutChg>
        <pc:sldLayoutChg chg="setBg">
          <pc:chgData name="Michael Hrynewich" userId="4de7055310c5d92c" providerId="LiveId" clId="{8B8449A4-D42D-4677-8480-C6700BB10ECD}" dt="2025-04-16T22:19:43.014" v="212"/>
          <pc:sldLayoutMkLst>
            <pc:docMk/>
            <pc:sldMasterMk cId="4080447166" sldId="2147483660"/>
            <pc:sldLayoutMk cId="1312763100" sldId="2147483669"/>
          </pc:sldLayoutMkLst>
        </pc:sldLayoutChg>
        <pc:sldLayoutChg chg="setBg">
          <pc:chgData name="Michael Hrynewich" userId="4de7055310c5d92c" providerId="LiveId" clId="{8B8449A4-D42D-4677-8480-C6700BB10ECD}" dt="2025-04-16T22:19:43.014" v="212"/>
          <pc:sldLayoutMkLst>
            <pc:docMk/>
            <pc:sldMasterMk cId="4080447166" sldId="2147483660"/>
            <pc:sldLayoutMk cId="2364905028" sldId="2147483670"/>
          </pc:sldLayoutMkLst>
        </pc:sldLayoutChg>
        <pc:sldLayoutChg chg="setBg">
          <pc:chgData name="Michael Hrynewich" userId="4de7055310c5d92c" providerId="LiveId" clId="{8B8449A4-D42D-4677-8480-C6700BB10ECD}" dt="2025-04-16T22:19:43.014" v="212"/>
          <pc:sldLayoutMkLst>
            <pc:docMk/>
            <pc:sldMasterMk cId="4080447166" sldId="2147483660"/>
            <pc:sldLayoutMk cId="511980953" sldId="2147483671"/>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7575E5-43A2-4F2B-91BB-820F2A1FFBA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AE7B929-BF73-478D-84ED-2F62161255E1}">
      <dgm:prSet/>
      <dgm:spPr/>
      <dgm:t>
        <a:bodyPr/>
        <a:lstStyle/>
        <a:p>
          <a:r>
            <a:rPr lang="en-US" dirty="0">
              <a:latin typeface="Aptos" panose="020B0004020202020204" pitchFamily="34" charset="0"/>
            </a:rPr>
            <a:t>Thanks again for your time today — I really appreciate the chance to connect.</a:t>
          </a:r>
          <a:br>
            <a:rPr lang="en-US" dirty="0">
              <a:latin typeface="Aptos" panose="020B0004020202020204" pitchFamily="34" charset="0"/>
            </a:rPr>
          </a:br>
          <a:r>
            <a:rPr lang="en-US" dirty="0">
              <a:latin typeface="Aptos" panose="020B0004020202020204" pitchFamily="34" charset="0"/>
            </a:rPr>
            <a:t>If any questions pop up, or if someone you care about needs help with protection like this, feel free to reach out.</a:t>
          </a:r>
        </a:p>
      </dgm:t>
    </dgm:pt>
    <dgm:pt modelId="{E18CF2D1-FAEE-4876-9997-4A96C0B8F731}" type="parTrans" cxnId="{C2BD81A4-9DE9-4131-A8BD-CCC783AD198B}">
      <dgm:prSet/>
      <dgm:spPr/>
      <dgm:t>
        <a:bodyPr/>
        <a:lstStyle/>
        <a:p>
          <a:endParaRPr lang="en-US"/>
        </a:p>
      </dgm:t>
    </dgm:pt>
    <dgm:pt modelId="{5CC64A3D-35B7-47B1-A15E-1475F4D25127}" type="sibTrans" cxnId="{C2BD81A4-9DE9-4131-A8BD-CCC783AD198B}">
      <dgm:prSet/>
      <dgm:spPr/>
      <dgm:t>
        <a:bodyPr/>
        <a:lstStyle/>
        <a:p>
          <a:endParaRPr lang="en-US"/>
        </a:p>
      </dgm:t>
    </dgm:pt>
    <dgm:pt modelId="{FDFE6060-2AAB-43C7-8961-10C0BD5387AE}">
      <dgm:prSet/>
      <dgm:spPr/>
      <dgm:t>
        <a:bodyPr/>
        <a:lstStyle/>
        <a:p>
          <a:r>
            <a:rPr lang="en-US" dirty="0">
              <a:latin typeface="Aptos" panose="020B0004020202020204" pitchFamily="34" charset="0"/>
            </a:rPr>
            <a:t>I’ll check in soon to make sure everything’s going smoothly.</a:t>
          </a:r>
        </a:p>
      </dgm:t>
    </dgm:pt>
    <dgm:pt modelId="{ACDF781C-F9C9-4724-AE6D-5330A0B8C27E}" type="parTrans" cxnId="{B6E7CC31-6DF7-4A18-9C42-324541DA28CF}">
      <dgm:prSet/>
      <dgm:spPr/>
      <dgm:t>
        <a:bodyPr/>
        <a:lstStyle/>
        <a:p>
          <a:endParaRPr lang="en-US"/>
        </a:p>
      </dgm:t>
    </dgm:pt>
    <dgm:pt modelId="{C9312E48-928C-4101-B9F7-A29BA6EDEF36}" type="sibTrans" cxnId="{B6E7CC31-6DF7-4A18-9C42-324541DA28CF}">
      <dgm:prSet/>
      <dgm:spPr/>
      <dgm:t>
        <a:bodyPr/>
        <a:lstStyle/>
        <a:p>
          <a:endParaRPr lang="en-US"/>
        </a:p>
      </dgm:t>
    </dgm:pt>
    <dgm:pt modelId="{5007209B-1C17-4FC5-8B1C-D58D0AFAEFC0}" type="pres">
      <dgm:prSet presAssocID="{B07575E5-43A2-4F2B-91BB-820F2A1FFBAC}" presName="root" presStyleCnt="0">
        <dgm:presLayoutVars>
          <dgm:dir/>
          <dgm:resizeHandles val="exact"/>
        </dgm:presLayoutVars>
      </dgm:prSet>
      <dgm:spPr/>
    </dgm:pt>
    <dgm:pt modelId="{DE191D7D-F429-4669-8421-24A41234187E}" type="pres">
      <dgm:prSet presAssocID="{7AE7B929-BF73-478D-84ED-2F62161255E1}" presName="compNode" presStyleCnt="0"/>
      <dgm:spPr/>
    </dgm:pt>
    <dgm:pt modelId="{17EA9F11-6C7B-4DBE-B848-DEC7BB3C3199}" type="pres">
      <dgm:prSet presAssocID="{7AE7B929-BF73-478D-84ED-2F62161255E1}" presName="bgRect" presStyleLbl="bgShp" presStyleIdx="0" presStyleCnt="2"/>
      <dgm:spPr/>
    </dgm:pt>
    <dgm:pt modelId="{391E4630-CD29-47E2-8A8D-0EF5F200AC4F}" type="pres">
      <dgm:prSet presAssocID="{7AE7B929-BF73-478D-84ED-2F62161255E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a:ext>
      </dgm:extLst>
    </dgm:pt>
    <dgm:pt modelId="{2CCAA7C5-3135-4BB7-A664-605F68F60FD6}" type="pres">
      <dgm:prSet presAssocID="{7AE7B929-BF73-478D-84ED-2F62161255E1}" presName="spaceRect" presStyleCnt="0"/>
      <dgm:spPr/>
    </dgm:pt>
    <dgm:pt modelId="{0A70E36F-F5C0-4DD2-83D3-C3B5C15DF768}" type="pres">
      <dgm:prSet presAssocID="{7AE7B929-BF73-478D-84ED-2F62161255E1}" presName="parTx" presStyleLbl="revTx" presStyleIdx="0" presStyleCnt="2">
        <dgm:presLayoutVars>
          <dgm:chMax val="0"/>
          <dgm:chPref val="0"/>
        </dgm:presLayoutVars>
      </dgm:prSet>
      <dgm:spPr/>
    </dgm:pt>
    <dgm:pt modelId="{DD20E9CD-8806-4453-950B-B209CF2A497F}" type="pres">
      <dgm:prSet presAssocID="{5CC64A3D-35B7-47B1-A15E-1475F4D25127}" presName="sibTrans" presStyleCnt="0"/>
      <dgm:spPr/>
    </dgm:pt>
    <dgm:pt modelId="{18134CAD-5AE6-4B37-823C-A47FE6606254}" type="pres">
      <dgm:prSet presAssocID="{FDFE6060-2AAB-43C7-8961-10C0BD5387AE}" presName="compNode" presStyleCnt="0"/>
      <dgm:spPr/>
    </dgm:pt>
    <dgm:pt modelId="{DA88B37F-E30C-42B7-9AA3-D8CCE6202E1A}" type="pres">
      <dgm:prSet presAssocID="{FDFE6060-2AAB-43C7-8961-10C0BD5387AE}" presName="bgRect" presStyleLbl="bgShp" presStyleIdx="1" presStyleCnt="2"/>
      <dgm:spPr/>
    </dgm:pt>
    <dgm:pt modelId="{67C0AEDE-930B-49BC-BF0D-98CFE7843AE9}" type="pres">
      <dgm:prSet presAssocID="{FDFE6060-2AAB-43C7-8961-10C0BD5387A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nk Check"/>
        </a:ext>
      </dgm:extLst>
    </dgm:pt>
    <dgm:pt modelId="{8F349153-A7E4-4001-812F-3A5EC86CD140}" type="pres">
      <dgm:prSet presAssocID="{FDFE6060-2AAB-43C7-8961-10C0BD5387AE}" presName="spaceRect" presStyleCnt="0"/>
      <dgm:spPr/>
    </dgm:pt>
    <dgm:pt modelId="{C159A592-B4A6-43B0-ADF6-A1B5ECFAB2C0}" type="pres">
      <dgm:prSet presAssocID="{FDFE6060-2AAB-43C7-8961-10C0BD5387AE}" presName="parTx" presStyleLbl="revTx" presStyleIdx="1" presStyleCnt="2">
        <dgm:presLayoutVars>
          <dgm:chMax val="0"/>
          <dgm:chPref val="0"/>
        </dgm:presLayoutVars>
      </dgm:prSet>
      <dgm:spPr/>
    </dgm:pt>
  </dgm:ptLst>
  <dgm:cxnLst>
    <dgm:cxn modelId="{B6E7CC31-6DF7-4A18-9C42-324541DA28CF}" srcId="{B07575E5-43A2-4F2B-91BB-820F2A1FFBAC}" destId="{FDFE6060-2AAB-43C7-8961-10C0BD5387AE}" srcOrd="1" destOrd="0" parTransId="{ACDF781C-F9C9-4724-AE6D-5330A0B8C27E}" sibTransId="{C9312E48-928C-4101-B9F7-A29BA6EDEF36}"/>
    <dgm:cxn modelId="{0A1AAB4B-4346-4EEE-A874-188C1F3A3137}" type="presOf" srcId="{FDFE6060-2AAB-43C7-8961-10C0BD5387AE}" destId="{C159A592-B4A6-43B0-ADF6-A1B5ECFAB2C0}" srcOrd="0" destOrd="0" presId="urn:microsoft.com/office/officeart/2018/2/layout/IconVerticalSolidList"/>
    <dgm:cxn modelId="{4FF48476-EC66-4A24-BC83-ED5B0C7C7E12}" type="presOf" srcId="{B07575E5-43A2-4F2B-91BB-820F2A1FFBAC}" destId="{5007209B-1C17-4FC5-8B1C-D58D0AFAEFC0}" srcOrd="0" destOrd="0" presId="urn:microsoft.com/office/officeart/2018/2/layout/IconVerticalSolidList"/>
    <dgm:cxn modelId="{C2BD81A4-9DE9-4131-A8BD-CCC783AD198B}" srcId="{B07575E5-43A2-4F2B-91BB-820F2A1FFBAC}" destId="{7AE7B929-BF73-478D-84ED-2F62161255E1}" srcOrd="0" destOrd="0" parTransId="{E18CF2D1-FAEE-4876-9997-4A96C0B8F731}" sibTransId="{5CC64A3D-35B7-47B1-A15E-1475F4D25127}"/>
    <dgm:cxn modelId="{DBA60FED-DC56-4A8E-9CF2-7CC16B4B7C45}" type="presOf" srcId="{7AE7B929-BF73-478D-84ED-2F62161255E1}" destId="{0A70E36F-F5C0-4DD2-83D3-C3B5C15DF768}" srcOrd="0" destOrd="0" presId="urn:microsoft.com/office/officeart/2018/2/layout/IconVerticalSolidList"/>
    <dgm:cxn modelId="{419FA22C-E3CE-4CE5-941B-07AE5E70BE6A}" type="presParOf" srcId="{5007209B-1C17-4FC5-8B1C-D58D0AFAEFC0}" destId="{DE191D7D-F429-4669-8421-24A41234187E}" srcOrd="0" destOrd="0" presId="urn:microsoft.com/office/officeart/2018/2/layout/IconVerticalSolidList"/>
    <dgm:cxn modelId="{0B0F623D-D757-4F52-84D0-557D49BBF2DD}" type="presParOf" srcId="{DE191D7D-F429-4669-8421-24A41234187E}" destId="{17EA9F11-6C7B-4DBE-B848-DEC7BB3C3199}" srcOrd="0" destOrd="0" presId="urn:microsoft.com/office/officeart/2018/2/layout/IconVerticalSolidList"/>
    <dgm:cxn modelId="{E08AB433-78EF-41A4-94FD-884622576172}" type="presParOf" srcId="{DE191D7D-F429-4669-8421-24A41234187E}" destId="{391E4630-CD29-47E2-8A8D-0EF5F200AC4F}" srcOrd="1" destOrd="0" presId="urn:microsoft.com/office/officeart/2018/2/layout/IconVerticalSolidList"/>
    <dgm:cxn modelId="{9DB42D7F-9ACB-48B5-AF3F-301D7F557BE0}" type="presParOf" srcId="{DE191D7D-F429-4669-8421-24A41234187E}" destId="{2CCAA7C5-3135-4BB7-A664-605F68F60FD6}" srcOrd="2" destOrd="0" presId="urn:microsoft.com/office/officeart/2018/2/layout/IconVerticalSolidList"/>
    <dgm:cxn modelId="{C2303C9F-F792-4A7B-A8D0-52CFB5FBD711}" type="presParOf" srcId="{DE191D7D-F429-4669-8421-24A41234187E}" destId="{0A70E36F-F5C0-4DD2-83D3-C3B5C15DF768}" srcOrd="3" destOrd="0" presId="urn:microsoft.com/office/officeart/2018/2/layout/IconVerticalSolidList"/>
    <dgm:cxn modelId="{EF7D24D5-3763-4C9A-A6B7-7DF05F26CB7B}" type="presParOf" srcId="{5007209B-1C17-4FC5-8B1C-D58D0AFAEFC0}" destId="{DD20E9CD-8806-4453-950B-B209CF2A497F}" srcOrd="1" destOrd="0" presId="urn:microsoft.com/office/officeart/2018/2/layout/IconVerticalSolidList"/>
    <dgm:cxn modelId="{4A07A9E1-A271-4AC6-9396-5A6FBA7AE6F5}" type="presParOf" srcId="{5007209B-1C17-4FC5-8B1C-D58D0AFAEFC0}" destId="{18134CAD-5AE6-4B37-823C-A47FE6606254}" srcOrd="2" destOrd="0" presId="urn:microsoft.com/office/officeart/2018/2/layout/IconVerticalSolidList"/>
    <dgm:cxn modelId="{66337003-31E5-4952-9A5E-75EDFE4E8B5E}" type="presParOf" srcId="{18134CAD-5AE6-4B37-823C-A47FE6606254}" destId="{DA88B37F-E30C-42B7-9AA3-D8CCE6202E1A}" srcOrd="0" destOrd="0" presId="urn:microsoft.com/office/officeart/2018/2/layout/IconVerticalSolidList"/>
    <dgm:cxn modelId="{DC60D1FC-CE8A-4E24-BB2A-D44F0E0833EF}" type="presParOf" srcId="{18134CAD-5AE6-4B37-823C-A47FE6606254}" destId="{67C0AEDE-930B-49BC-BF0D-98CFE7843AE9}" srcOrd="1" destOrd="0" presId="urn:microsoft.com/office/officeart/2018/2/layout/IconVerticalSolidList"/>
    <dgm:cxn modelId="{8A458BA8-1BC4-41DA-A464-3C8E5205B9BE}" type="presParOf" srcId="{18134CAD-5AE6-4B37-823C-A47FE6606254}" destId="{8F349153-A7E4-4001-812F-3A5EC86CD140}" srcOrd="2" destOrd="0" presId="urn:microsoft.com/office/officeart/2018/2/layout/IconVerticalSolidList"/>
    <dgm:cxn modelId="{8D69DBEC-D3E8-4832-86D8-090AC688AB21}" type="presParOf" srcId="{18134CAD-5AE6-4B37-823C-A47FE6606254}" destId="{C159A592-B4A6-43B0-ADF6-A1B5ECFAB2C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A9F11-6C7B-4DBE-B848-DEC7BB3C3199}">
      <dsp:nvSpPr>
        <dsp:cNvPr id="0" name=""/>
        <dsp:cNvSpPr/>
      </dsp:nvSpPr>
      <dsp:spPr>
        <a:xfrm>
          <a:off x="0" y="830579"/>
          <a:ext cx="7216416" cy="153337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1E4630-CD29-47E2-8A8D-0EF5F200AC4F}">
      <dsp:nvSpPr>
        <dsp:cNvPr id="0" name=""/>
        <dsp:cNvSpPr/>
      </dsp:nvSpPr>
      <dsp:spPr>
        <a:xfrm>
          <a:off x="463846" y="1175589"/>
          <a:ext cx="843357" cy="8433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70E36F-F5C0-4DD2-83D3-C3B5C15DF768}">
      <dsp:nvSpPr>
        <dsp:cNvPr id="0" name=""/>
        <dsp:cNvSpPr/>
      </dsp:nvSpPr>
      <dsp:spPr>
        <a:xfrm>
          <a:off x="1771051" y="830579"/>
          <a:ext cx="5445364" cy="1533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283" tIns="162283" rIns="162283" bIns="162283" numCol="1" spcCol="1270" anchor="ctr" anchorCtr="0">
          <a:noAutofit/>
        </a:bodyPr>
        <a:lstStyle/>
        <a:p>
          <a:pPr marL="0" lvl="0" indent="0" algn="l" defTabSz="755650">
            <a:lnSpc>
              <a:spcPct val="90000"/>
            </a:lnSpc>
            <a:spcBef>
              <a:spcPct val="0"/>
            </a:spcBef>
            <a:spcAft>
              <a:spcPct val="35000"/>
            </a:spcAft>
            <a:buNone/>
          </a:pPr>
          <a:r>
            <a:rPr lang="en-US" sz="1700" kern="1200" dirty="0">
              <a:latin typeface="Aptos" panose="020B0004020202020204" pitchFamily="34" charset="0"/>
            </a:rPr>
            <a:t>Thanks again for your time today — I really appreciate the chance to connect.</a:t>
          </a:r>
          <a:br>
            <a:rPr lang="en-US" sz="1700" kern="1200" dirty="0">
              <a:latin typeface="Aptos" panose="020B0004020202020204" pitchFamily="34" charset="0"/>
            </a:rPr>
          </a:br>
          <a:r>
            <a:rPr lang="en-US" sz="1700" kern="1200" dirty="0">
              <a:latin typeface="Aptos" panose="020B0004020202020204" pitchFamily="34" charset="0"/>
            </a:rPr>
            <a:t>If any questions pop up, or if someone you care about needs help with protection like this, feel free to reach out.</a:t>
          </a:r>
        </a:p>
      </dsp:txBody>
      <dsp:txXfrm>
        <a:off x="1771051" y="830579"/>
        <a:ext cx="5445364" cy="1533378"/>
      </dsp:txXfrm>
    </dsp:sp>
    <dsp:sp modelId="{DA88B37F-E30C-42B7-9AA3-D8CCE6202E1A}">
      <dsp:nvSpPr>
        <dsp:cNvPr id="0" name=""/>
        <dsp:cNvSpPr/>
      </dsp:nvSpPr>
      <dsp:spPr>
        <a:xfrm>
          <a:off x="0" y="2747302"/>
          <a:ext cx="7216416" cy="153337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C0AEDE-930B-49BC-BF0D-98CFE7843AE9}">
      <dsp:nvSpPr>
        <dsp:cNvPr id="0" name=""/>
        <dsp:cNvSpPr/>
      </dsp:nvSpPr>
      <dsp:spPr>
        <a:xfrm>
          <a:off x="463846" y="3092312"/>
          <a:ext cx="843357" cy="84335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59A592-B4A6-43B0-ADF6-A1B5ECFAB2C0}">
      <dsp:nvSpPr>
        <dsp:cNvPr id="0" name=""/>
        <dsp:cNvSpPr/>
      </dsp:nvSpPr>
      <dsp:spPr>
        <a:xfrm>
          <a:off x="1771051" y="2747302"/>
          <a:ext cx="5445364" cy="1533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283" tIns="162283" rIns="162283" bIns="162283" numCol="1" spcCol="1270" anchor="ctr" anchorCtr="0">
          <a:noAutofit/>
        </a:bodyPr>
        <a:lstStyle/>
        <a:p>
          <a:pPr marL="0" lvl="0" indent="0" algn="l" defTabSz="755650">
            <a:lnSpc>
              <a:spcPct val="90000"/>
            </a:lnSpc>
            <a:spcBef>
              <a:spcPct val="0"/>
            </a:spcBef>
            <a:spcAft>
              <a:spcPct val="35000"/>
            </a:spcAft>
            <a:buNone/>
          </a:pPr>
          <a:r>
            <a:rPr lang="en-US" sz="1700" kern="1200" dirty="0">
              <a:latin typeface="Aptos" panose="020B0004020202020204" pitchFamily="34" charset="0"/>
            </a:rPr>
            <a:t>I’ll check in soon to make sure everything’s going smoothly.</a:t>
          </a:r>
        </a:p>
      </dsp:txBody>
      <dsp:txXfrm>
        <a:off x="1771051" y="2747302"/>
        <a:ext cx="5445364" cy="153337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E4DF6-E40E-4B84-B670-68A0D22DA673}" type="datetimeFigureOut">
              <a:rPr lang="en-US" smtClean="0"/>
              <a:t>5/5/2025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5C22DE-3675-4AA0-94AF-AFE0BFE35F6C}" type="slidenum">
              <a:rPr lang="en-US" smtClean="0"/>
              <a:t>‹#›</a:t>
            </a:fld>
            <a:endParaRPr lang="en-US"/>
          </a:p>
        </p:txBody>
      </p:sp>
    </p:spTree>
    <p:extLst>
      <p:ext uri="{BB962C8B-B14F-4D97-AF65-F5344CB8AC3E}">
        <p14:creationId xmlns:p14="http://schemas.microsoft.com/office/powerpoint/2010/main" val="4186439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for taking the time to meet today — I really appreciate it. My job is to help families protect what matters most — their home and the people they love. Mortgage Protection isn’t just about covering a loan. It’s about peace of mind — knowing that if life takes a turn, your family won’t have to worry about losing the roof over their heads. This conversation is quick, simple, and focused on helping you find coverage that actually fits.”</a:t>
            </a:r>
          </a:p>
        </p:txBody>
      </p:sp>
      <p:sp>
        <p:nvSpPr>
          <p:cNvPr id="4" name="Slide Number Placeholder 3"/>
          <p:cNvSpPr>
            <a:spLocks noGrp="1"/>
          </p:cNvSpPr>
          <p:nvPr>
            <p:ph type="sldNum" sz="quarter" idx="5"/>
          </p:nvPr>
        </p:nvSpPr>
        <p:spPr/>
        <p:txBody>
          <a:bodyPr/>
          <a:lstStyle/>
          <a:p>
            <a:fld id="{DE5C22DE-3675-4AA0-94AF-AFE0BFE35F6C}" type="slidenum">
              <a:rPr lang="en-US" smtClean="0"/>
              <a:t>1</a:t>
            </a:fld>
            <a:endParaRPr lang="en-US"/>
          </a:p>
        </p:txBody>
      </p:sp>
    </p:spTree>
    <p:extLst>
      <p:ext uri="{BB962C8B-B14F-4D97-AF65-F5344CB8AC3E}">
        <p14:creationId xmlns:p14="http://schemas.microsoft.com/office/powerpoint/2010/main" val="340717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B9C42-0D14-9F4B-3A07-63886692C4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0792B0-87A6-1785-7E66-70A84E24F3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48DB55-9B6E-2D0D-1C19-12F767E4D7D6}"/>
              </a:ext>
            </a:extLst>
          </p:cNvPr>
          <p:cNvSpPr>
            <a:spLocks noGrp="1"/>
          </p:cNvSpPr>
          <p:nvPr>
            <p:ph type="body" idx="1"/>
          </p:nvPr>
        </p:nvSpPr>
        <p:spPr/>
        <p:txBody>
          <a:bodyPr/>
          <a:lstStyle/>
          <a:p>
            <a:pPr marL="0" marR="0">
              <a:lnSpc>
                <a:spcPct val="115000"/>
              </a:lnSpc>
              <a:spcAft>
                <a:spcPts val="800"/>
              </a:spcAft>
              <a:buNone/>
            </a:pPr>
            <a:r>
              <a:rPr lang="en-US" sz="1200" i="1" kern="100" dirty="0">
                <a:effectLst/>
                <a:latin typeface="Aptos" panose="020B0004020202020204" pitchFamily="34" charset="0"/>
                <a:ea typeface="Aptos" panose="020B0004020202020204" pitchFamily="34" charset="0"/>
                <a:cs typeface="Times New Roman" panose="02020603050405020304" pitchFamily="18" charset="0"/>
              </a:rPr>
              <a:t>"Before we finish up, I like to ask a quick question about the bigger picture — just something to keep in mind for the future."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i="1" kern="100" dirty="0">
                <a:effectLst/>
                <a:latin typeface="Aptos" panose="020B0004020202020204" pitchFamily="34" charset="0"/>
                <a:ea typeface="Aptos" panose="020B0004020202020204" pitchFamily="34" charset="0"/>
                <a:cs typeface="Times New Roman" panose="02020603050405020304" pitchFamily="18" charset="0"/>
              </a:rPr>
              <a:t>"Have you started thinking at all about retirement — or what that might look like down the road? Maybe some financial goals or concerns that pop up from time to time?"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i="1" kern="100" dirty="0">
                <a:effectLst/>
                <a:latin typeface="Aptos" panose="020B0004020202020204" pitchFamily="34" charset="0"/>
                <a:ea typeface="Aptos" panose="020B0004020202020204" pitchFamily="34" charset="0"/>
                <a:cs typeface="Times New Roman" panose="02020603050405020304" pitchFamily="18" charset="0"/>
              </a:rPr>
              <a:t>"A lot of families I work with start by covering immediate risks — like the mortgage — but over time, they realize they want a full plan that evolves with them."</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i="1" kern="100" dirty="0">
                <a:effectLst/>
                <a:latin typeface="Aptos" panose="020B0004020202020204" pitchFamily="34" charset="0"/>
                <a:ea typeface="Aptos" panose="020B0004020202020204" pitchFamily="34" charset="0"/>
                <a:cs typeface="Times New Roman" panose="02020603050405020304" pitchFamily="18" charset="0"/>
              </a:rPr>
              <a:t>"So if you’re open to it, I’d be happy to check in later and help you look at the bigger picture. We can revisit things like retirement income, savings goals, even building wealth for your family."</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200" i="1" kern="100" dirty="0">
                <a:effectLst/>
                <a:latin typeface="Aptos" panose="020B0004020202020204" pitchFamily="34" charset="0"/>
                <a:ea typeface="Aptos" panose="020B0004020202020204" pitchFamily="34" charset="0"/>
                <a:cs typeface="Times New Roman" panose="02020603050405020304" pitchFamily="18" charset="0"/>
              </a:rPr>
              <a:t>"It’s optional, of course — but I bring it up now because sometimes these little steps turn into something bigger later on."</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FC48724-8472-286F-EE81-7A256309DE4F}"/>
              </a:ext>
            </a:extLst>
          </p:cNvPr>
          <p:cNvSpPr>
            <a:spLocks noGrp="1"/>
          </p:cNvSpPr>
          <p:nvPr>
            <p:ph type="sldNum" sz="quarter" idx="5"/>
          </p:nvPr>
        </p:nvSpPr>
        <p:spPr/>
        <p:txBody>
          <a:bodyPr/>
          <a:lstStyle/>
          <a:p>
            <a:fld id="{DE5C22DE-3675-4AA0-94AF-AFE0BFE35F6C}" type="slidenum">
              <a:rPr lang="en-US" smtClean="0"/>
              <a:t>10</a:t>
            </a:fld>
            <a:endParaRPr lang="en-US"/>
          </a:p>
        </p:txBody>
      </p:sp>
    </p:spTree>
    <p:extLst>
      <p:ext uri="{BB962C8B-B14F-4D97-AF65-F5344CB8AC3E}">
        <p14:creationId xmlns:p14="http://schemas.microsoft.com/office/powerpoint/2010/main" val="3930802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30CE9-5D4F-3F19-258F-8E5734AA39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A7EAAB-02F3-A42E-C770-5B93B4B75B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FE0511-F218-F1DA-0BB8-8FF4E3CA4FB9}"/>
              </a:ext>
            </a:extLst>
          </p:cNvPr>
          <p:cNvSpPr>
            <a:spLocks noGrp="1"/>
          </p:cNvSpPr>
          <p:nvPr>
            <p:ph type="body" idx="1"/>
          </p:nvPr>
        </p:nvSpPr>
        <p:spPr/>
        <p:txBody>
          <a:bodyPr/>
          <a:lstStyle/>
          <a:p>
            <a:pPr>
              <a:buNone/>
            </a:pPr>
            <a:r>
              <a:rPr lang="en-US" i="1" dirty="0"/>
              <a:t>“While we’re wrapping up — let me ask you something real quick. Most of the people I help are referred by someone who’s already worked with me. Can you think of one person — a friend, family member, coworker — who might want to see what we did here today?”</a:t>
            </a:r>
            <a:endParaRPr lang="en-US" dirty="0"/>
          </a:p>
          <a:p>
            <a:pPr>
              <a:buNone/>
            </a:pPr>
            <a:r>
              <a:rPr lang="en-US" i="1" dirty="0"/>
              <a:t>“If someone comes to mind, I’d be happy to give them a quick call or text, just to introduce myself. What’s their name and the best number to reach them at?”</a:t>
            </a:r>
            <a:endParaRPr lang="en-US" dirty="0"/>
          </a:p>
          <a:p>
            <a:r>
              <a:rPr lang="en-US" i="1" dirty="0"/>
              <a:t>(Pause and wait — don’t rush to fill the silence.)</a:t>
            </a:r>
            <a:endParaRPr lang="en-US" dirty="0"/>
          </a:p>
        </p:txBody>
      </p:sp>
      <p:sp>
        <p:nvSpPr>
          <p:cNvPr id="4" name="Slide Number Placeholder 3">
            <a:extLst>
              <a:ext uri="{FF2B5EF4-FFF2-40B4-BE49-F238E27FC236}">
                <a16:creationId xmlns:a16="http://schemas.microsoft.com/office/drawing/2014/main" id="{9140665E-F11E-749B-86CA-40274C15FEE0}"/>
              </a:ext>
            </a:extLst>
          </p:cNvPr>
          <p:cNvSpPr>
            <a:spLocks noGrp="1"/>
          </p:cNvSpPr>
          <p:nvPr>
            <p:ph type="sldNum" sz="quarter" idx="5"/>
          </p:nvPr>
        </p:nvSpPr>
        <p:spPr/>
        <p:txBody>
          <a:bodyPr/>
          <a:lstStyle/>
          <a:p>
            <a:fld id="{DE5C22DE-3675-4AA0-94AF-AFE0BFE35F6C}" type="slidenum">
              <a:rPr lang="en-US" smtClean="0"/>
              <a:t>11</a:t>
            </a:fld>
            <a:endParaRPr lang="en-US"/>
          </a:p>
        </p:txBody>
      </p:sp>
    </p:spTree>
    <p:extLst>
      <p:ext uri="{BB962C8B-B14F-4D97-AF65-F5344CB8AC3E}">
        <p14:creationId xmlns:p14="http://schemas.microsoft.com/office/powerpoint/2010/main" val="3411913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i="1" dirty="0"/>
              <a:t>"Before I let you go, here’s how you can reach me directly — grab a pen real quick if you'd like:"</a:t>
            </a:r>
            <a:endParaRPr lang="en-US" dirty="0"/>
          </a:p>
          <a:p>
            <a:r>
              <a:rPr lang="en-US" i="1" dirty="0"/>
              <a:t>"My name is [Agent Name], and the best number for me is [Phone]. You can also reach me at [Email]. And of course, our main website is LegacySecure.com if you ever want to check out more info or refer someone over."</a:t>
            </a:r>
            <a:endParaRPr lang="en-US" dirty="0"/>
          </a:p>
        </p:txBody>
      </p:sp>
      <p:sp>
        <p:nvSpPr>
          <p:cNvPr id="4" name="Slide Number Placeholder 3"/>
          <p:cNvSpPr>
            <a:spLocks noGrp="1"/>
          </p:cNvSpPr>
          <p:nvPr>
            <p:ph type="sldNum" sz="quarter" idx="5"/>
          </p:nvPr>
        </p:nvSpPr>
        <p:spPr/>
        <p:txBody>
          <a:bodyPr/>
          <a:lstStyle/>
          <a:p>
            <a:fld id="{DE5C22DE-3675-4AA0-94AF-AFE0BFE35F6C}" type="slidenum">
              <a:rPr lang="en-US" smtClean="0"/>
              <a:t>12</a:t>
            </a:fld>
            <a:endParaRPr lang="en-US"/>
          </a:p>
        </p:txBody>
      </p:sp>
    </p:spTree>
    <p:extLst>
      <p:ext uri="{BB962C8B-B14F-4D97-AF65-F5344CB8AC3E}">
        <p14:creationId xmlns:p14="http://schemas.microsoft.com/office/powerpoint/2010/main" val="144777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give you a quick idea of what we do and why it matters. We focus on helping families protect what’s most important — their home and their financial security. Every family is different, so we tailor plans to fit real needs and real budgets. And by the time we wrap up today, I think you’ll feel confident that this was time well spent.”</a:t>
            </a:r>
          </a:p>
        </p:txBody>
      </p:sp>
      <p:sp>
        <p:nvSpPr>
          <p:cNvPr id="4" name="Slide Number Placeholder 3"/>
          <p:cNvSpPr>
            <a:spLocks noGrp="1"/>
          </p:cNvSpPr>
          <p:nvPr>
            <p:ph type="sldNum" sz="quarter" idx="5"/>
          </p:nvPr>
        </p:nvSpPr>
        <p:spPr/>
        <p:txBody>
          <a:bodyPr/>
          <a:lstStyle/>
          <a:p>
            <a:fld id="{DE5C22DE-3675-4AA0-94AF-AFE0BFE35F6C}" type="slidenum">
              <a:rPr lang="en-US" smtClean="0"/>
              <a:t>2</a:t>
            </a:fld>
            <a:endParaRPr lang="en-US"/>
          </a:p>
        </p:txBody>
      </p:sp>
    </p:spTree>
    <p:extLst>
      <p:ext uri="{BB962C8B-B14F-4D97-AF65-F5344CB8AC3E}">
        <p14:creationId xmlns:p14="http://schemas.microsoft.com/office/powerpoint/2010/main" val="443346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we’re really talking about is making sure your family can stay right where they are — with no disruption, no scramble, no uncertainty. This is about giving them space to grieve, to adjust, and to move forward — without the added weight of a mortgage they can’t handle alone."</a:t>
            </a:r>
          </a:p>
        </p:txBody>
      </p:sp>
      <p:sp>
        <p:nvSpPr>
          <p:cNvPr id="4" name="Slide Number Placeholder 3"/>
          <p:cNvSpPr>
            <a:spLocks noGrp="1"/>
          </p:cNvSpPr>
          <p:nvPr>
            <p:ph type="sldNum" sz="quarter" idx="5"/>
          </p:nvPr>
        </p:nvSpPr>
        <p:spPr/>
        <p:txBody>
          <a:bodyPr/>
          <a:lstStyle/>
          <a:p>
            <a:fld id="{DE5C22DE-3675-4AA0-94AF-AFE0BFE35F6C}" type="slidenum">
              <a:rPr lang="en-US" smtClean="0"/>
              <a:t>3</a:t>
            </a:fld>
            <a:endParaRPr lang="en-US"/>
          </a:p>
        </p:txBody>
      </p:sp>
    </p:spTree>
    <p:extLst>
      <p:ext uri="{BB962C8B-B14F-4D97-AF65-F5344CB8AC3E}">
        <p14:creationId xmlns:p14="http://schemas.microsoft.com/office/powerpoint/2010/main" val="353680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talk about what Mortgage Protection really can do — because it’s more than just a payout if someone passes away.</a:t>
            </a:r>
          </a:p>
          <a:p>
            <a:r>
              <a:rPr lang="en-US" dirty="0"/>
              <a:t>The right plan can step in while you're still living — if you're diagnosed with a serious illness or lose your job unexpectedly.</a:t>
            </a:r>
          </a:p>
          <a:p>
            <a:r>
              <a:rPr lang="en-US" dirty="0"/>
              <a:t>Some plans can help you stay on track for retirement, and even convert into permanent coverage down the road if your needs change.</a:t>
            </a:r>
          </a:p>
          <a:p>
            <a:r>
              <a:rPr lang="en-US" dirty="0"/>
              <a:t>This isn’t a one-size-fits-all solution. It’s about giving you peace of mind at every stage of life — not just at the worst moment.</a:t>
            </a:r>
          </a:p>
          <a:p>
            <a:r>
              <a:rPr lang="en-US" dirty="0"/>
              <a:t>Out of these areas — living benefits, unemployment help, retirement, or flexibility over time — is there one you’ve already been thinking </a:t>
            </a:r>
            <a:r>
              <a:rPr lang="en-US" err="1"/>
              <a:t>about</a:t>
            </a:r>
            <a:r>
              <a:rPr lang="en-US"/>
              <a:t>?</a:t>
            </a:r>
          </a:p>
          <a:p>
            <a:r>
              <a:rPr lang="en-US"/>
              <a:t>That’ll </a:t>
            </a:r>
            <a:r>
              <a:rPr lang="en-US" dirty="0"/>
              <a:t>help me get a feel for what matters most to you, so we can focus on the kind of protection that really fits."</a:t>
            </a:r>
          </a:p>
        </p:txBody>
      </p:sp>
      <p:sp>
        <p:nvSpPr>
          <p:cNvPr id="4" name="Slide Number Placeholder 3"/>
          <p:cNvSpPr>
            <a:spLocks noGrp="1"/>
          </p:cNvSpPr>
          <p:nvPr>
            <p:ph type="sldNum" sz="quarter" idx="5"/>
          </p:nvPr>
        </p:nvSpPr>
        <p:spPr/>
        <p:txBody>
          <a:bodyPr/>
          <a:lstStyle/>
          <a:p>
            <a:fld id="{DE5C22DE-3675-4AA0-94AF-AFE0BFE35F6C}" type="slidenum">
              <a:rPr lang="en-US" smtClean="0"/>
              <a:t>4</a:t>
            </a:fld>
            <a:endParaRPr lang="en-US"/>
          </a:p>
        </p:txBody>
      </p:sp>
    </p:spTree>
    <p:extLst>
      <p:ext uri="{BB962C8B-B14F-4D97-AF65-F5344CB8AC3E}">
        <p14:creationId xmlns:p14="http://schemas.microsoft.com/office/powerpoint/2010/main" val="4256110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i="1" dirty="0"/>
              <a:t>“We know life already throws a lot at us. And if you’ve ever lost someone, you know how heavy that grief can feel. Now imagine dealing with all that — and on top of it, being told you have to leave your home. Pack up. Move your kids. Start over.</a:t>
            </a:r>
            <a:endParaRPr lang="en-US" dirty="0"/>
          </a:p>
          <a:p>
            <a:pPr>
              <a:buNone/>
            </a:pPr>
            <a:r>
              <a:rPr lang="en-US" i="1" dirty="0"/>
              <a:t>That’s what mortgage protection is really about — keeping your family right where they are, when everything else feels uncertain. It helps your kids stay in the same school, your family stay close to your support system, and your life stay grounded when it matters most.</a:t>
            </a:r>
            <a:endParaRPr lang="en-US" dirty="0"/>
          </a:p>
          <a:p>
            <a:r>
              <a:rPr lang="en-US" i="1" dirty="0"/>
              <a:t>It’s not just about covering a loan — it’s about protecting a sense of normal when everything else has changed.”</a:t>
            </a:r>
            <a:endParaRPr lang="en-US" dirty="0"/>
          </a:p>
          <a:p>
            <a:endParaRPr lang="en-US" dirty="0"/>
          </a:p>
        </p:txBody>
      </p:sp>
      <p:sp>
        <p:nvSpPr>
          <p:cNvPr id="4" name="Slide Number Placeholder 3"/>
          <p:cNvSpPr>
            <a:spLocks noGrp="1"/>
          </p:cNvSpPr>
          <p:nvPr>
            <p:ph type="sldNum" sz="quarter" idx="5"/>
          </p:nvPr>
        </p:nvSpPr>
        <p:spPr/>
        <p:txBody>
          <a:bodyPr/>
          <a:lstStyle/>
          <a:p>
            <a:fld id="{DE5C22DE-3675-4AA0-94AF-AFE0BFE35F6C}" type="slidenum">
              <a:rPr lang="en-US" smtClean="0"/>
              <a:t>5</a:t>
            </a:fld>
            <a:endParaRPr lang="en-US"/>
          </a:p>
        </p:txBody>
      </p:sp>
    </p:spTree>
    <p:extLst>
      <p:ext uri="{BB962C8B-B14F-4D97-AF65-F5344CB8AC3E}">
        <p14:creationId xmlns:p14="http://schemas.microsoft.com/office/powerpoint/2010/main" val="438120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5E66B-6E9D-CACD-2F93-1C2F2BCAF9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3C8DA6-310F-1250-5F74-E3C9AF662C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1AC8C9-EA54-129C-A81E-C04581FED1ED}"/>
              </a:ext>
            </a:extLst>
          </p:cNvPr>
          <p:cNvSpPr>
            <a:spLocks noGrp="1"/>
          </p:cNvSpPr>
          <p:nvPr>
            <p:ph type="body" idx="1"/>
          </p:nvPr>
        </p:nvSpPr>
        <p:spPr/>
        <p:txBody>
          <a:bodyPr/>
          <a:lstStyle/>
          <a:p>
            <a:pPr>
              <a:buNone/>
            </a:pPr>
            <a:r>
              <a:rPr lang="en-US" i="1" dirty="0"/>
              <a:t>“Mortgage protection is actually funded through a life insurance plan. And most people get life insurance for three main reasons.</a:t>
            </a:r>
            <a:endParaRPr lang="en-US" dirty="0"/>
          </a:p>
          <a:p>
            <a:pPr>
              <a:buNone/>
            </a:pPr>
            <a:r>
              <a:rPr lang="en-US" i="1" dirty="0"/>
              <a:t>The first is for </a:t>
            </a:r>
            <a:r>
              <a:rPr lang="en-US" b="1" i="1" dirty="0"/>
              <a:t>final expenses</a:t>
            </a:r>
            <a:r>
              <a:rPr lang="en-US" i="1" dirty="0"/>
              <a:t>. Let’s face it — none of us are getting out of here alive. At some point, every one of us is going to pass away, and that kind of planning helps ease the burden for the family left behind.</a:t>
            </a:r>
            <a:endParaRPr lang="en-US" dirty="0"/>
          </a:p>
          <a:p>
            <a:pPr>
              <a:buNone/>
            </a:pPr>
            <a:r>
              <a:rPr lang="en-US" i="1" dirty="0"/>
              <a:t>The second is for </a:t>
            </a:r>
            <a:r>
              <a:rPr lang="en-US" b="1" i="1" dirty="0"/>
              <a:t>income replacement</a:t>
            </a:r>
            <a:r>
              <a:rPr lang="en-US" i="1" dirty="0"/>
              <a:t>. I tell everyone I meet — get as much life insurance from your job as you can. That coverage is there to protect your income if something happens. But here’s the catch — it usually only lasts a year or two, and you can’t take it with you when you change jobs or retire.</a:t>
            </a:r>
            <a:endParaRPr lang="en-US" dirty="0"/>
          </a:p>
          <a:p>
            <a:pPr>
              <a:buNone/>
            </a:pPr>
            <a:r>
              <a:rPr lang="en-US" i="1" dirty="0"/>
              <a:t>And lastly — the third reason — is </a:t>
            </a:r>
            <a:r>
              <a:rPr lang="en-US" b="1" i="1" dirty="0"/>
              <a:t>to cover your mortgage</a:t>
            </a:r>
            <a:r>
              <a:rPr lang="en-US" i="1" dirty="0"/>
              <a:t>. Which is exactly why we’re here today. We’re making sure that if life throws a curveball, your family still has a roof over their head and a home to come back to.</a:t>
            </a:r>
            <a:endParaRPr lang="en-US" dirty="0"/>
          </a:p>
          <a:p>
            <a:pPr>
              <a:buNone/>
            </a:pPr>
            <a:r>
              <a:rPr lang="en-US" i="1" dirty="0"/>
              <a:t>Now, if we put all three of these in place — final expenses, income protection, and mortgage coverage — we’ve just given our surviving family enough money to bury us, replace our income for a year or two, and either pay off or pay down the mortgage.</a:t>
            </a:r>
            <a:endParaRPr lang="en-US" dirty="0"/>
          </a:p>
          <a:p>
            <a:r>
              <a:rPr lang="en-US" i="1" dirty="0"/>
              <a:t>That puts them in the best possible financial position. They’re not scrambling to figure out how to keep the lights on or stay in the house. It gives them the one thing they need most in that moment — </a:t>
            </a:r>
            <a:r>
              <a:rPr lang="en-US" b="1" i="1" dirty="0"/>
              <a:t>time to grieve</a:t>
            </a:r>
            <a:r>
              <a:rPr lang="en-US" i="1" dirty="0"/>
              <a:t> — when they’ve just lost their partner, their rock, and in a lot of cases, their very best friend.”</a:t>
            </a:r>
            <a:endParaRPr lang="en-US" dirty="0"/>
          </a:p>
        </p:txBody>
      </p:sp>
      <p:sp>
        <p:nvSpPr>
          <p:cNvPr id="4" name="Slide Number Placeholder 3">
            <a:extLst>
              <a:ext uri="{FF2B5EF4-FFF2-40B4-BE49-F238E27FC236}">
                <a16:creationId xmlns:a16="http://schemas.microsoft.com/office/drawing/2014/main" id="{0447D6EF-DAA0-B413-AADB-202B8FDBB504}"/>
              </a:ext>
            </a:extLst>
          </p:cNvPr>
          <p:cNvSpPr>
            <a:spLocks noGrp="1"/>
          </p:cNvSpPr>
          <p:nvPr>
            <p:ph type="sldNum" sz="quarter" idx="5"/>
          </p:nvPr>
        </p:nvSpPr>
        <p:spPr/>
        <p:txBody>
          <a:bodyPr/>
          <a:lstStyle/>
          <a:p>
            <a:fld id="{DE5C22DE-3675-4AA0-94AF-AFE0BFE35F6C}" type="slidenum">
              <a:rPr lang="en-US" smtClean="0"/>
              <a:t>6</a:t>
            </a:fld>
            <a:endParaRPr lang="en-US"/>
          </a:p>
        </p:txBody>
      </p:sp>
    </p:spTree>
    <p:extLst>
      <p:ext uri="{BB962C8B-B14F-4D97-AF65-F5344CB8AC3E}">
        <p14:creationId xmlns:p14="http://schemas.microsoft.com/office/powerpoint/2010/main" val="1388399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971C3-0E97-7488-D59D-6B295272D5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64F04D-4960-5F30-ED66-A9B1B2351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0A9191-04DF-5BFD-05D0-7CD93A2B3D96}"/>
              </a:ext>
            </a:extLst>
          </p:cNvPr>
          <p:cNvSpPr>
            <a:spLocks noGrp="1"/>
          </p:cNvSpPr>
          <p:nvPr>
            <p:ph type="body" idx="1"/>
          </p:nvPr>
        </p:nvSpPr>
        <p:spPr/>
        <p:txBody>
          <a:bodyPr/>
          <a:lstStyle/>
          <a:p>
            <a:pPr>
              <a:buNone/>
            </a:pPr>
            <a:r>
              <a:rPr lang="en-US" i="1" dirty="0"/>
              <a:t>“With that being said, the next step is figuring out which plan makes the most sense for you — and to do that, I just need to make sure which program you qualify for.</a:t>
            </a:r>
            <a:endParaRPr lang="en-US" dirty="0"/>
          </a:p>
          <a:p>
            <a:pPr>
              <a:buNone/>
            </a:pPr>
            <a:r>
              <a:rPr lang="en-US" i="1" dirty="0"/>
              <a:t>This part is super simple. I’m just going to ask a few quick health questions — nothing crazy.</a:t>
            </a:r>
            <a:endParaRPr lang="en-US" dirty="0"/>
          </a:p>
          <a:p>
            <a:pPr>
              <a:buNone/>
            </a:pPr>
            <a:r>
              <a:rPr lang="en-US" i="1" dirty="0"/>
              <a:t>We ask because it helps us match you with the most affordable option you’ll actually qualify for. We’re not looking for perfection — just enough info to find the right fit.</a:t>
            </a:r>
            <a:endParaRPr lang="en-US" dirty="0"/>
          </a:p>
          <a:p>
            <a:pPr>
              <a:buNone/>
            </a:pPr>
            <a:r>
              <a:rPr lang="en-US" i="1" dirty="0"/>
              <a:t>And the best part? Almost all of the plans we work with are what I call ‘effortless applications’ — no medical exams, no needles, no lab work. Super easy.”</a:t>
            </a:r>
            <a:endParaRPr lang="en-US" dirty="0"/>
          </a:p>
          <a:p>
            <a:r>
              <a:rPr lang="en-US" i="1" dirty="0"/>
              <a:t>So let me ask — how’s your health doing? Do you use any nicotine? Have you ever had a heart attack, stroke, or cancer? And what medications are you currently taking?”</a:t>
            </a:r>
            <a:endParaRPr lang="en-US" dirty="0"/>
          </a:p>
        </p:txBody>
      </p:sp>
      <p:sp>
        <p:nvSpPr>
          <p:cNvPr id="4" name="Slide Number Placeholder 3">
            <a:extLst>
              <a:ext uri="{FF2B5EF4-FFF2-40B4-BE49-F238E27FC236}">
                <a16:creationId xmlns:a16="http://schemas.microsoft.com/office/drawing/2014/main" id="{7EDAA378-7C16-01B6-08FE-66A48EFCA64B}"/>
              </a:ext>
            </a:extLst>
          </p:cNvPr>
          <p:cNvSpPr>
            <a:spLocks noGrp="1"/>
          </p:cNvSpPr>
          <p:nvPr>
            <p:ph type="sldNum" sz="quarter" idx="5"/>
          </p:nvPr>
        </p:nvSpPr>
        <p:spPr/>
        <p:txBody>
          <a:bodyPr/>
          <a:lstStyle/>
          <a:p>
            <a:fld id="{DE5C22DE-3675-4AA0-94AF-AFE0BFE35F6C}" type="slidenum">
              <a:rPr lang="en-US" smtClean="0"/>
              <a:t>7</a:t>
            </a:fld>
            <a:endParaRPr lang="en-US"/>
          </a:p>
        </p:txBody>
      </p:sp>
    </p:spTree>
    <p:extLst>
      <p:ext uri="{BB962C8B-B14F-4D97-AF65-F5344CB8AC3E}">
        <p14:creationId xmlns:p14="http://schemas.microsoft.com/office/powerpoint/2010/main" val="958358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“Let’s find the plan that fits your life — and protects the people you love.</a:t>
            </a:r>
          </a:p>
          <a:p>
            <a:pPr>
              <a:buNone/>
            </a:pPr>
            <a:r>
              <a:rPr lang="en-US" dirty="0"/>
              <a:t>I’m going to pull up a few coverage options that you qualify for based on the answers you just gave. These are simple, affordable life insurance plans — and they’re designed to take the stress off your family if something ever happens.”</a:t>
            </a:r>
          </a:p>
          <a:p>
            <a:pPr>
              <a:buNone/>
            </a:pPr>
            <a:r>
              <a:rPr lang="en-US" dirty="0"/>
              <a:t>“These plans come with fixed monthly payments, tax-free benefits, and no surprise cancellations. The coverage starts right away — so your family is protected from day one.”</a:t>
            </a:r>
          </a:p>
          <a:p>
            <a:pPr>
              <a:buNone/>
            </a:pPr>
            <a:r>
              <a:rPr lang="en-US" i="1" dirty="0"/>
              <a:t>(pause to show quotes)</a:t>
            </a:r>
            <a:endParaRPr lang="en-US" dirty="0"/>
          </a:p>
          <a:p>
            <a:pPr>
              <a:buNone/>
            </a:pPr>
            <a:r>
              <a:rPr lang="en-US" dirty="0"/>
              <a:t>“Here’s what I was able to find. Which one do you feel gives you the peace of mind you’re looking for?”</a:t>
            </a:r>
          </a:p>
          <a:p>
            <a:pPr>
              <a:buNone/>
            </a:pPr>
            <a:r>
              <a:rPr lang="en-US" i="1" dirty="0"/>
              <a:t>(after they choose)</a:t>
            </a:r>
            <a:endParaRPr lang="en-US" dirty="0"/>
          </a:p>
          <a:p>
            <a:r>
              <a:rPr lang="en-US" dirty="0"/>
              <a:t>“Great choice. Let’s go ahead and take the final steps to put this plan in place and protect everything you’ve worked so hard to build.”</a:t>
            </a:r>
          </a:p>
          <a:p>
            <a:endParaRPr lang="en-US" dirty="0"/>
          </a:p>
        </p:txBody>
      </p:sp>
      <p:sp>
        <p:nvSpPr>
          <p:cNvPr id="4" name="Slide Number Placeholder 3"/>
          <p:cNvSpPr>
            <a:spLocks noGrp="1"/>
          </p:cNvSpPr>
          <p:nvPr>
            <p:ph type="sldNum" sz="quarter" idx="5"/>
          </p:nvPr>
        </p:nvSpPr>
        <p:spPr/>
        <p:txBody>
          <a:bodyPr/>
          <a:lstStyle/>
          <a:p>
            <a:fld id="{DE5C22DE-3675-4AA0-94AF-AFE0BFE35F6C}" type="slidenum">
              <a:rPr lang="en-US" smtClean="0"/>
              <a:t>8</a:t>
            </a:fld>
            <a:endParaRPr lang="en-US"/>
          </a:p>
        </p:txBody>
      </p:sp>
    </p:spTree>
    <p:extLst>
      <p:ext uri="{BB962C8B-B14F-4D97-AF65-F5344CB8AC3E}">
        <p14:creationId xmlns:p14="http://schemas.microsoft.com/office/powerpoint/2010/main" val="1391594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64498-5BB7-AC44-0A20-50C5C302EA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ED1813-4A2A-F84E-257A-7F06C6A91C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73576B-ED26-7E06-4C83-7BD6B535E930}"/>
              </a:ext>
            </a:extLst>
          </p:cNvPr>
          <p:cNvSpPr>
            <a:spLocks noGrp="1"/>
          </p:cNvSpPr>
          <p:nvPr>
            <p:ph type="body" idx="1"/>
          </p:nvPr>
        </p:nvSpPr>
        <p:spPr/>
        <p:txBody>
          <a:bodyPr/>
          <a:lstStyle/>
          <a:p>
            <a:pPr>
              <a:buNone/>
            </a:pPr>
            <a:r>
              <a:rPr lang="en-US" dirty="0"/>
              <a:t>Complete the application - </a:t>
            </a:r>
          </a:p>
          <a:p>
            <a:pPr>
              <a:buNone/>
            </a:pPr>
            <a:r>
              <a:rPr lang="en-US" i="1" dirty="0"/>
              <a:t>“Alright, we’ve got everything submitted — and your plan is officially in motion.”</a:t>
            </a:r>
            <a:endParaRPr lang="en-US" dirty="0"/>
          </a:p>
          <a:p>
            <a:pPr>
              <a:buNone/>
            </a:pPr>
            <a:r>
              <a:rPr lang="en-US" i="1" dirty="0"/>
              <a:t>“Here’s what that means: Your monthly rate is locked in for the entire term. The coverage starts immediately, and it can’t be taken away just because of age or health changes.”</a:t>
            </a:r>
            <a:endParaRPr lang="en-US" dirty="0"/>
          </a:p>
          <a:p>
            <a:pPr>
              <a:buNone/>
            </a:pPr>
            <a:r>
              <a:rPr lang="en-US" i="1" dirty="0"/>
              <a:t>“Even better — if something serious happens while you’re still living, your plan could provide support during that time too. That’s what we mean by real protection — not just for the ‘what if,’ but for the ‘what now.’”</a:t>
            </a:r>
            <a:endParaRPr lang="en-US" dirty="0"/>
          </a:p>
          <a:p>
            <a:r>
              <a:rPr lang="en-US" i="1" dirty="0"/>
              <a:t>“The big picture? You’ve done something powerful here. You’ve created a way for your family to stay in the home you’ve built — no matter what life throws at you.”</a:t>
            </a:r>
            <a:endParaRPr lang="en-US" dirty="0"/>
          </a:p>
        </p:txBody>
      </p:sp>
      <p:sp>
        <p:nvSpPr>
          <p:cNvPr id="4" name="Slide Number Placeholder 3">
            <a:extLst>
              <a:ext uri="{FF2B5EF4-FFF2-40B4-BE49-F238E27FC236}">
                <a16:creationId xmlns:a16="http://schemas.microsoft.com/office/drawing/2014/main" id="{DE090687-A646-9946-6F04-3E67F3B39961}"/>
              </a:ext>
            </a:extLst>
          </p:cNvPr>
          <p:cNvSpPr>
            <a:spLocks noGrp="1"/>
          </p:cNvSpPr>
          <p:nvPr>
            <p:ph type="sldNum" sz="quarter" idx="5"/>
          </p:nvPr>
        </p:nvSpPr>
        <p:spPr/>
        <p:txBody>
          <a:bodyPr/>
          <a:lstStyle/>
          <a:p>
            <a:fld id="{DE5C22DE-3675-4AA0-94AF-AFE0BFE35F6C}" type="slidenum">
              <a:rPr lang="en-US" smtClean="0"/>
              <a:t>9</a:t>
            </a:fld>
            <a:endParaRPr lang="en-US"/>
          </a:p>
        </p:txBody>
      </p:sp>
    </p:spTree>
    <p:extLst>
      <p:ext uri="{BB962C8B-B14F-4D97-AF65-F5344CB8AC3E}">
        <p14:creationId xmlns:p14="http://schemas.microsoft.com/office/powerpoint/2010/main" val="1821557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599"/>
            <a:ext cx="6675120" cy="2951825"/>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5/5/2025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511980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5/5/2025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690662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5/5/2025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4"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7685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5/5/2025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364905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6"/>
            <a:ext cx="9214884" cy="3159974"/>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7"/>
            <a:ext cx="7907079" cy="107388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5/5/2025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763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5/5/2025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683936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79" y="1371599"/>
            <a:ext cx="10890929"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5/5/2025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714669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5/5/2025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903843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5/5/2025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197676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0" y="2972168"/>
            <a:ext cx="3859397" cy="322682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5/5/2025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571629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0" y="2972167"/>
            <a:ext cx="3859397" cy="32268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5/5/2025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527787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79" y="1371601"/>
            <a:ext cx="10890929" cy="109728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7DA38F49-B3E2-4BF0-BEC7-C30D34ABBB8D}" type="datetime1">
              <a:rPr lang="en-US" smtClean="0"/>
              <a:t>5/5/2025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0447166"/>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FD1D2CD-954D-4C4D-B505-05EAD159B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p:nvSpPr>
          <p:cNvPr id="2" name="Title 1">
            <a:extLst>
              <a:ext uri="{FF2B5EF4-FFF2-40B4-BE49-F238E27FC236}">
                <a16:creationId xmlns:a16="http://schemas.microsoft.com/office/drawing/2014/main" id="{5A967F45-4C25-7985-32BC-3A93824DF4B3}"/>
              </a:ext>
            </a:extLst>
          </p:cNvPr>
          <p:cNvSpPr>
            <a:spLocks noGrp="1"/>
          </p:cNvSpPr>
          <p:nvPr>
            <p:ph type="ctrTitle"/>
          </p:nvPr>
        </p:nvSpPr>
        <p:spPr>
          <a:xfrm>
            <a:off x="514117" y="952500"/>
            <a:ext cx="4124557" cy="3524250"/>
          </a:xfrm>
        </p:spPr>
        <p:txBody>
          <a:bodyPr>
            <a:normAutofit/>
          </a:bodyPr>
          <a:lstStyle/>
          <a:p>
            <a:r>
              <a:rPr lang="en-US" sz="5800" dirty="0">
                <a:latin typeface="Aptos" panose="020B0004020202020204" pitchFamily="34" charset="0"/>
              </a:rPr>
              <a:t>Mortgage Protection</a:t>
            </a:r>
          </a:p>
        </p:txBody>
      </p:sp>
      <p:sp>
        <p:nvSpPr>
          <p:cNvPr id="3" name="Subtitle 2">
            <a:extLst>
              <a:ext uri="{FF2B5EF4-FFF2-40B4-BE49-F238E27FC236}">
                <a16:creationId xmlns:a16="http://schemas.microsoft.com/office/drawing/2014/main" id="{43E44C12-485A-F77B-31F5-6DF579B5D1FA}"/>
              </a:ext>
            </a:extLst>
          </p:cNvPr>
          <p:cNvSpPr>
            <a:spLocks noGrp="1"/>
          </p:cNvSpPr>
          <p:nvPr>
            <p:ph type="subTitle" idx="1"/>
          </p:nvPr>
        </p:nvSpPr>
        <p:spPr>
          <a:xfrm>
            <a:off x="514118" y="5374291"/>
            <a:ext cx="4057882" cy="972532"/>
          </a:xfrm>
        </p:spPr>
        <p:txBody>
          <a:bodyPr anchor="t">
            <a:normAutofit/>
          </a:bodyPr>
          <a:lstStyle/>
          <a:p>
            <a:r>
              <a:rPr lang="en-US" dirty="0"/>
              <a:t>Protect Your Home. Protect Your Family.</a:t>
            </a:r>
          </a:p>
        </p:txBody>
      </p:sp>
      <p:cxnSp>
        <p:nvCxnSpPr>
          <p:cNvPr id="11" name="Straight Connector 10">
            <a:extLst>
              <a:ext uri="{FF2B5EF4-FFF2-40B4-BE49-F238E27FC236}">
                <a16:creationId xmlns:a16="http://schemas.microsoft.com/office/drawing/2014/main" id="{A2D508B3-A66C-833E-D929-8DC21163567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2088" y="4882722"/>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6" name="Picture 5" descr="A hand holding a green house and a family&#10;&#10;AI-generated content may be incorrect.">
            <a:extLst>
              <a:ext uri="{FF2B5EF4-FFF2-40B4-BE49-F238E27FC236}">
                <a16:creationId xmlns:a16="http://schemas.microsoft.com/office/drawing/2014/main" id="{0B85EF11-2712-6D1D-1C73-80169DFFD4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3714" y="0"/>
            <a:ext cx="4590288" cy="6858000"/>
          </a:xfrm>
          <a:prstGeom prst="rect">
            <a:avLst/>
          </a:prstGeom>
        </p:spPr>
      </p:pic>
    </p:spTree>
    <p:extLst>
      <p:ext uri="{BB962C8B-B14F-4D97-AF65-F5344CB8AC3E}">
        <p14:creationId xmlns:p14="http://schemas.microsoft.com/office/powerpoint/2010/main" val="1262160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4550FF5-778C-52DA-FBDD-C1DC549873E8}"/>
            </a:ext>
          </a:extLst>
        </p:cNvPr>
        <p:cNvGrpSpPr/>
        <p:nvPr/>
      </p:nvGrpSpPr>
      <p:grpSpPr>
        <a:xfrm>
          <a:off x="0" y="0"/>
          <a:ext cx="0" cy="0"/>
          <a:chOff x="0" y="0"/>
          <a:chExt cx="0" cy="0"/>
        </a:xfrm>
      </p:grpSpPr>
      <p:cxnSp>
        <p:nvCxnSpPr>
          <p:cNvPr id="38" name="Straight Connector 37">
            <a:extLst>
              <a:ext uri="{FF2B5EF4-FFF2-40B4-BE49-F238E27FC236}">
                <a16:creationId xmlns:a16="http://schemas.microsoft.com/office/drawing/2014/main" id="{CDACB6AB-D720-08A9-4DCF-17EF231C953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40" name="Rectangle 39">
            <a:extLst>
              <a:ext uri="{FF2B5EF4-FFF2-40B4-BE49-F238E27FC236}">
                <a16:creationId xmlns:a16="http://schemas.microsoft.com/office/drawing/2014/main" id="{AACFCA24-0583-410C-6588-3AE25A5E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E5B4E4-CA23-BD23-4507-0AD0233B47F5}"/>
              </a:ext>
            </a:extLst>
          </p:cNvPr>
          <p:cNvSpPr>
            <a:spLocks noGrp="1"/>
          </p:cNvSpPr>
          <p:nvPr>
            <p:ph type="title"/>
          </p:nvPr>
        </p:nvSpPr>
        <p:spPr>
          <a:xfrm>
            <a:off x="640080" y="914401"/>
            <a:ext cx="4876801" cy="1569516"/>
          </a:xfrm>
        </p:spPr>
        <p:txBody>
          <a:bodyPr vert="horz" lIns="91440" tIns="45720" rIns="91440" bIns="45720" rtlCol="0" anchor="t">
            <a:normAutofit/>
          </a:bodyPr>
          <a:lstStyle/>
          <a:p>
            <a:r>
              <a:rPr lang="en-US" sz="3200" dirty="0">
                <a:latin typeface="Aptos Black" panose="020B0004020202020204" pitchFamily="34" charset="0"/>
              </a:rPr>
              <a:t>Looking Ahead Together</a:t>
            </a:r>
          </a:p>
        </p:txBody>
      </p:sp>
      <p:pic>
        <p:nvPicPr>
          <p:cNvPr id="6" name="Picture Placeholder 5">
            <a:extLst>
              <a:ext uri="{FF2B5EF4-FFF2-40B4-BE49-F238E27FC236}">
                <a16:creationId xmlns:a16="http://schemas.microsoft.com/office/drawing/2014/main" id="{B9999640-293A-FA86-17FB-DB29BFA3BDDF}"/>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26356" r="26356"/>
          <a:stretch/>
        </p:blipFill>
        <p:spPr>
          <a:xfrm>
            <a:off x="713233" y="2857499"/>
            <a:ext cx="2190742" cy="3125269"/>
          </a:xfrm>
          <a:prstGeom prst="rect">
            <a:avLst/>
          </a:prstGeom>
        </p:spPr>
      </p:pic>
      <p:sp>
        <p:nvSpPr>
          <p:cNvPr id="4" name="Text Placeholder 3">
            <a:extLst>
              <a:ext uri="{FF2B5EF4-FFF2-40B4-BE49-F238E27FC236}">
                <a16:creationId xmlns:a16="http://schemas.microsoft.com/office/drawing/2014/main" id="{F41AFE3C-81E0-FCDA-91F2-A2D273EFDFA2}"/>
              </a:ext>
            </a:extLst>
          </p:cNvPr>
          <p:cNvSpPr>
            <a:spLocks noGrp="1"/>
          </p:cNvSpPr>
          <p:nvPr>
            <p:ph type="body" sz="half" idx="2"/>
          </p:nvPr>
        </p:nvSpPr>
        <p:spPr>
          <a:xfrm>
            <a:off x="6400799" y="960119"/>
            <a:ext cx="5130210" cy="5022661"/>
          </a:xfrm>
        </p:spPr>
        <p:txBody>
          <a:bodyPr vert="horz" lIns="91440" tIns="45720" rIns="91440" bIns="45720" rtlCol="0">
            <a:normAutofit/>
          </a:bodyPr>
          <a:lstStyle/>
          <a:p>
            <a:pPr>
              <a:buNone/>
            </a:pPr>
            <a:r>
              <a:rPr lang="en-US" dirty="0">
                <a:latin typeface="Aptos" panose="020B0004020202020204" pitchFamily="34" charset="0"/>
              </a:rPr>
              <a:t>We’ve got your coverage in place — and that’s the most important step.</a:t>
            </a:r>
          </a:p>
          <a:p>
            <a:pPr>
              <a:buNone/>
            </a:pPr>
            <a:r>
              <a:rPr lang="en-US" dirty="0">
                <a:latin typeface="Aptos" panose="020B0004020202020204" pitchFamily="34" charset="0"/>
              </a:rPr>
              <a:t>But before we wrap up, I’d love to ask a couple quick questions that help me understand your bigger picture:</a:t>
            </a:r>
          </a:p>
          <a:p>
            <a:pPr lvl="1">
              <a:buFont typeface="Arial" panose="020B0604020202020204" pitchFamily="34" charset="0"/>
              <a:buChar char="•"/>
            </a:pPr>
            <a:r>
              <a:rPr lang="en-US" dirty="0">
                <a:latin typeface="Aptos" panose="020B0004020202020204" pitchFamily="34" charset="0"/>
              </a:rPr>
              <a:t> Have you started thinking about what retirement might look like for you?</a:t>
            </a:r>
          </a:p>
          <a:p>
            <a:pPr lvl="1">
              <a:buFont typeface="Arial" panose="020B0604020202020204" pitchFamily="34" charset="0"/>
              <a:buChar char="•"/>
            </a:pPr>
            <a:r>
              <a:rPr lang="en-US" dirty="0">
                <a:latin typeface="Aptos" panose="020B0004020202020204" pitchFamily="34" charset="0"/>
              </a:rPr>
              <a:t> Are there any goals or concerns you'd like to work toward in the future?</a:t>
            </a:r>
          </a:p>
          <a:p>
            <a:pPr>
              <a:buNone/>
            </a:pPr>
            <a:r>
              <a:rPr lang="en-US" dirty="0">
                <a:latin typeface="Aptos" panose="020B0004020202020204" pitchFamily="34" charset="0"/>
              </a:rPr>
              <a:t>If you're open to it, I’d be happy to circle back down the road and help you plan beyond just life insurance — things like savings, debt elimination, or retirement income.</a:t>
            </a:r>
          </a:p>
          <a:p>
            <a:r>
              <a:rPr lang="en-US" dirty="0">
                <a:latin typeface="Aptos" panose="020B0004020202020204" pitchFamily="34" charset="0"/>
              </a:rPr>
              <a:t>This part isn’t required — but it can really help make sure everything works together for your future.</a:t>
            </a:r>
          </a:p>
        </p:txBody>
      </p:sp>
      <p:cxnSp>
        <p:nvCxnSpPr>
          <p:cNvPr id="42" name="Straight Connector 41">
            <a:extLst>
              <a:ext uri="{FF2B5EF4-FFF2-40B4-BE49-F238E27FC236}">
                <a16:creationId xmlns:a16="http://schemas.microsoft.com/office/drawing/2014/main" id="{E865648B-C2E3-B589-8333-A3E32B8212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2253" y="6272784"/>
            <a:ext cx="10847495"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9097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3A4D3D-844A-7945-8A1B-BD2E9CBAE3F5}"/>
            </a:ext>
          </a:extLst>
        </p:cNvPr>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234732-7EDA-CB0C-352F-378AF16C745C}"/>
              </a:ext>
            </a:extLst>
          </p:cNvPr>
          <p:cNvSpPr>
            <a:spLocks noGrp="1"/>
          </p:cNvSpPr>
          <p:nvPr>
            <p:ph type="title"/>
          </p:nvPr>
        </p:nvSpPr>
        <p:spPr>
          <a:xfrm>
            <a:off x="640079" y="914400"/>
            <a:ext cx="4261104" cy="1097280"/>
          </a:xfrm>
        </p:spPr>
        <p:txBody>
          <a:bodyPr vert="horz" lIns="91440" tIns="45720" rIns="91440" bIns="45720" rtlCol="0" anchor="t">
            <a:normAutofit fontScale="90000"/>
          </a:bodyPr>
          <a:lstStyle/>
          <a:p>
            <a:r>
              <a:rPr lang="en-US" sz="3300">
                <a:latin typeface="Aptos" panose="020B0004020202020204" pitchFamily="34" charset="0"/>
              </a:rPr>
              <a:t>Know Someone Who Should Hear This Too?</a:t>
            </a:r>
            <a:endParaRPr lang="en-US" sz="3300" dirty="0">
              <a:latin typeface="Aptos" panose="020B0004020202020204" pitchFamily="34" charset="0"/>
            </a:endParaRPr>
          </a:p>
        </p:txBody>
      </p:sp>
      <p:sp>
        <p:nvSpPr>
          <p:cNvPr id="4" name="Text Placeholder 3">
            <a:extLst>
              <a:ext uri="{FF2B5EF4-FFF2-40B4-BE49-F238E27FC236}">
                <a16:creationId xmlns:a16="http://schemas.microsoft.com/office/drawing/2014/main" id="{9AAF96FD-C6EE-23D5-D6EE-5093400DD9FA}"/>
              </a:ext>
            </a:extLst>
          </p:cNvPr>
          <p:cNvSpPr>
            <a:spLocks noGrp="1"/>
          </p:cNvSpPr>
          <p:nvPr>
            <p:ph type="body" sz="half" idx="2"/>
          </p:nvPr>
        </p:nvSpPr>
        <p:spPr>
          <a:xfrm>
            <a:off x="640079" y="2176036"/>
            <a:ext cx="4261104" cy="4121887"/>
          </a:xfrm>
        </p:spPr>
        <p:txBody>
          <a:bodyPr vert="horz" lIns="91440" tIns="45720" rIns="91440" bIns="45720" rtlCol="0">
            <a:normAutofit/>
          </a:bodyPr>
          <a:lstStyle/>
          <a:p>
            <a:r>
              <a:rPr lang="en-US">
                <a:latin typeface="Aptos" panose="020B0004020202020204" pitchFamily="34" charset="0"/>
              </a:rPr>
              <a:t>Most of the people I help are referred by someone who’s already been through this conversation.</a:t>
            </a:r>
          </a:p>
          <a:p>
            <a:r>
              <a:rPr lang="en-US">
                <a:latin typeface="Aptos" panose="020B0004020202020204" pitchFamily="34" charset="0"/>
              </a:rPr>
              <a:t>If someone comes to mind — a friend, family member, or coworker — I’d be happy to reach out and see if I can help them too.</a:t>
            </a:r>
          </a:p>
          <a:p>
            <a:r>
              <a:rPr lang="en-US">
                <a:latin typeface="Aptos" panose="020B0004020202020204" pitchFamily="34" charset="0"/>
              </a:rPr>
              <a:t>Who’s one person you care about that might want the same kind of peace of mind we just set up for you?</a:t>
            </a:r>
          </a:p>
          <a:p>
            <a:r>
              <a:rPr lang="en-US">
                <a:latin typeface="Aptos" panose="020B0004020202020204" pitchFamily="34" charset="0"/>
              </a:rPr>
              <a:t>Name: __________________________</a:t>
            </a:r>
          </a:p>
          <a:p>
            <a:r>
              <a:rPr lang="en-US">
                <a:latin typeface="Aptos" panose="020B0004020202020204" pitchFamily="34" charset="0"/>
              </a:rPr>
              <a:t>Phone: _________________________</a:t>
            </a:r>
            <a:endParaRPr lang="en-US" b="1" dirty="0">
              <a:latin typeface="Aptos" panose="020B0004020202020204" pitchFamily="34" charset="0"/>
            </a:endParaRPr>
          </a:p>
        </p:txBody>
      </p:sp>
      <p:pic>
        <p:nvPicPr>
          <p:cNvPr id="6" name="Content Placeholder 5">
            <a:extLst>
              <a:ext uri="{FF2B5EF4-FFF2-40B4-BE49-F238E27FC236}">
                <a16:creationId xmlns:a16="http://schemas.microsoft.com/office/drawing/2014/main" id="{12498E44-6B52-80D7-613E-AE0A1BB7C41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249" r="16751"/>
          <a:stretch/>
        </p:blipFill>
        <p:spPr>
          <a:xfrm>
            <a:off x="5671128" y="914399"/>
            <a:ext cx="6520872" cy="5353521"/>
          </a:xfrm>
          <a:prstGeom prst="rect">
            <a:avLst/>
          </a:prstGeom>
        </p:spPr>
      </p:pic>
      <p:cxnSp>
        <p:nvCxnSpPr>
          <p:cNvPr id="15" name="Straight Connector 14">
            <a:extLst>
              <a:ext uri="{FF2B5EF4-FFF2-40B4-BE49-F238E27FC236}">
                <a16:creationId xmlns:a16="http://schemas.microsoft.com/office/drawing/2014/main" id="{92025DBA-8780-9CA0-2826-FF6E3BD1A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672328" y="6267921"/>
            <a:ext cx="6519672" cy="2"/>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69836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DBDA151C-5770-45E4-AAFF-59E7F4038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CB76AE-D08A-BDC3-0C29-421A8926C6AC}"/>
              </a:ext>
            </a:extLst>
          </p:cNvPr>
          <p:cNvSpPr>
            <a:spLocks noGrp="1"/>
          </p:cNvSpPr>
          <p:nvPr>
            <p:ph type="title"/>
          </p:nvPr>
        </p:nvSpPr>
        <p:spPr>
          <a:xfrm>
            <a:off x="640080" y="914399"/>
            <a:ext cx="3000587" cy="4160520"/>
          </a:xfrm>
        </p:spPr>
        <p:txBody>
          <a:bodyPr vert="horz" lIns="91440" tIns="45720" rIns="91440" bIns="45720" rtlCol="0" anchor="t">
            <a:normAutofit/>
          </a:bodyPr>
          <a:lstStyle/>
          <a:p>
            <a:r>
              <a:rPr lang="en-US" sz="3600" dirty="0">
                <a:latin typeface="Aptos Black" panose="020B0004020202020204" pitchFamily="34" charset="0"/>
              </a:rPr>
              <a:t>Thanks Again — I’m Here for You</a:t>
            </a:r>
          </a:p>
        </p:txBody>
      </p:sp>
      <p:cxnSp>
        <p:nvCxnSpPr>
          <p:cNvPr id="13" name="Straight Connector 12">
            <a:extLst>
              <a:ext uri="{FF2B5EF4-FFF2-40B4-BE49-F238E27FC236}">
                <a16:creationId xmlns:a16="http://schemas.microsoft.com/office/drawing/2014/main" id="{05ADA91C-AD52-A530-A898-AD6E6987459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2253" y="6272784"/>
            <a:ext cx="10847495" cy="0"/>
          </a:xfrm>
          <a:prstGeom prst="line">
            <a:avLst/>
          </a:prstGeom>
          <a:ln w="76200"/>
        </p:spPr>
        <p:style>
          <a:lnRef idx="1">
            <a:schemeClr val="accent1"/>
          </a:lnRef>
          <a:fillRef idx="0">
            <a:schemeClr val="accent1"/>
          </a:fillRef>
          <a:effectRef idx="0">
            <a:schemeClr val="accent1"/>
          </a:effectRef>
          <a:fontRef idx="minor">
            <a:schemeClr val="tx1"/>
          </a:fontRef>
        </p:style>
      </p:cxnSp>
      <p:graphicFrame>
        <p:nvGraphicFramePr>
          <p:cNvPr id="5" name="TextBox 2">
            <a:extLst>
              <a:ext uri="{FF2B5EF4-FFF2-40B4-BE49-F238E27FC236}">
                <a16:creationId xmlns:a16="http://schemas.microsoft.com/office/drawing/2014/main" id="{0445D0FA-4CE4-07CB-2919-BD45C15502CA}"/>
              </a:ext>
            </a:extLst>
          </p:cNvPr>
          <p:cNvGraphicFramePr/>
          <p:nvPr>
            <p:extLst>
              <p:ext uri="{D42A27DB-BD31-4B8C-83A1-F6EECF244321}">
                <p14:modId xmlns:p14="http://schemas.microsoft.com/office/powerpoint/2010/main" val="3559278401"/>
              </p:ext>
            </p:extLst>
          </p:nvPr>
        </p:nvGraphicFramePr>
        <p:xfrm>
          <a:off x="4303332" y="891606"/>
          <a:ext cx="7216416" cy="51112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86347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235A2-FE99-192A-73CA-6BCE16D4C657}"/>
              </a:ext>
            </a:extLst>
          </p:cNvPr>
          <p:cNvSpPr>
            <a:spLocks noGrp="1"/>
          </p:cNvSpPr>
          <p:nvPr>
            <p:ph type="title"/>
          </p:nvPr>
        </p:nvSpPr>
        <p:spPr>
          <a:xfrm>
            <a:off x="640080" y="1371600"/>
            <a:ext cx="3859397" cy="889819"/>
          </a:xfrm>
        </p:spPr>
        <p:txBody>
          <a:bodyPr/>
          <a:lstStyle/>
          <a:p>
            <a:r>
              <a:rPr lang="en-US" dirty="0">
                <a:latin typeface="Aptos" panose="020B0004020202020204" pitchFamily="34" charset="0"/>
              </a:rPr>
              <a:t>Who We Are</a:t>
            </a:r>
          </a:p>
        </p:txBody>
      </p:sp>
      <p:pic>
        <p:nvPicPr>
          <p:cNvPr id="6" name="Content Placeholder 5" descr="A person and person holding peppers&#10;&#10;AI-generated content may be incorrect.">
            <a:extLst>
              <a:ext uri="{FF2B5EF4-FFF2-40B4-BE49-F238E27FC236}">
                <a16:creationId xmlns:a16="http://schemas.microsoft.com/office/drawing/2014/main" id="{AF087E6F-7763-EFB5-4A84-9771290FA97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62435" y="1632856"/>
            <a:ext cx="7529565" cy="4004269"/>
          </a:xfrm>
        </p:spPr>
      </p:pic>
      <p:sp>
        <p:nvSpPr>
          <p:cNvPr id="4" name="Text Placeholder 3">
            <a:extLst>
              <a:ext uri="{FF2B5EF4-FFF2-40B4-BE49-F238E27FC236}">
                <a16:creationId xmlns:a16="http://schemas.microsoft.com/office/drawing/2014/main" id="{C67E64EC-68EA-9893-F2BC-28E0C8E04B4C}"/>
              </a:ext>
            </a:extLst>
          </p:cNvPr>
          <p:cNvSpPr>
            <a:spLocks noGrp="1"/>
          </p:cNvSpPr>
          <p:nvPr>
            <p:ph type="body" sz="half" idx="2"/>
          </p:nvPr>
        </p:nvSpPr>
        <p:spPr>
          <a:xfrm>
            <a:off x="640079" y="2410299"/>
            <a:ext cx="3859397" cy="3226826"/>
          </a:xfrm>
        </p:spPr>
        <p:txBody>
          <a:bodyPr>
            <a:normAutofit/>
          </a:bodyPr>
          <a:lstStyle/>
          <a:p>
            <a:r>
              <a:rPr lang="en-US" dirty="0">
                <a:latin typeface="Aptos" panose="020B0004020202020204" pitchFamily="34" charset="0"/>
              </a:rPr>
              <a:t>We help families stay in their homes — no matter what life brings.</a:t>
            </a:r>
          </a:p>
          <a:p>
            <a:r>
              <a:rPr lang="en-US" dirty="0">
                <a:latin typeface="Aptos" panose="020B0004020202020204" pitchFamily="34" charset="0"/>
              </a:rPr>
              <a:t>Our Mortgage Protection plans are simple, affordable, and built to ease the burden when life takes an unexpected turn.</a:t>
            </a:r>
          </a:p>
          <a:p>
            <a:r>
              <a:rPr lang="en-US" b="1" dirty="0">
                <a:latin typeface="Aptos" panose="020B0004020202020204" pitchFamily="34" charset="0"/>
              </a:rPr>
              <a:t>This conversation is quick, straightforward, and focused on helping you protect what matters most.</a:t>
            </a:r>
          </a:p>
        </p:txBody>
      </p:sp>
    </p:spTree>
    <p:extLst>
      <p:ext uri="{BB962C8B-B14F-4D97-AF65-F5344CB8AC3E}">
        <p14:creationId xmlns:p14="http://schemas.microsoft.com/office/powerpoint/2010/main" val="4037343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70889E-6B0C-1190-2E25-07E2272AF8BD}"/>
              </a:ext>
            </a:extLst>
          </p:cNvPr>
          <p:cNvSpPr>
            <a:spLocks noGrp="1"/>
          </p:cNvSpPr>
          <p:nvPr>
            <p:ph type="title"/>
          </p:nvPr>
        </p:nvSpPr>
        <p:spPr>
          <a:xfrm>
            <a:off x="5053371" y="1288026"/>
            <a:ext cx="6501810" cy="1097280"/>
          </a:xfrm>
        </p:spPr>
        <p:txBody>
          <a:bodyPr vert="horz" lIns="91440" tIns="45720" rIns="91440" bIns="45720" rtlCol="0" anchor="t">
            <a:normAutofit fontScale="90000"/>
          </a:bodyPr>
          <a:lstStyle/>
          <a:p>
            <a:pPr>
              <a:lnSpc>
                <a:spcPct val="90000"/>
              </a:lnSpc>
            </a:pPr>
            <a:r>
              <a:rPr lang="en-US" sz="2500" dirty="0">
                <a:latin typeface="Aptos" panose="020B0004020202020204" pitchFamily="34" charset="0"/>
              </a:rPr>
              <a:t>Protecting What Matters Most</a:t>
            </a:r>
            <a:br>
              <a:rPr lang="en-US" sz="2500" dirty="0">
                <a:latin typeface="Aptos" panose="020B0004020202020204" pitchFamily="34" charset="0"/>
              </a:rPr>
            </a:br>
            <a:r>
              <a:rPr lang="en-US" sz="2500" dirty="0">
                <a:latin typeface="Aptos" panose="020B0004020202020204" pitchFamily="34" charset="0"/>
              </a:rPr>
              <a:t>Because your family’s future deserves a plan.</a:t>
            </a:r>
          </a:p>
        </p:txBody>
      </p:sp>
      <p:pic>
        <p:nvPicPr>
          <p:cNvPr id="6" name="Picture Placeholder 5" descr="A family sitting on the steps of a house&#10;&#10;AI-generated content may be incorrect.">
            <a:extLst>
              <a:ext uri="{FF2B5EF4-FFF2-40B4-BE49-F238E27FC236}">
                <a16:creationId xmlns:a16="http://schemas.microsoft.com/office/drawing/2014/main" id="{02107807-534A-BC67-E345-D10929142AD2}"/>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3561" r="-2" b="15526"/>
          <a:stretch/>
        </p:blipFill>
        <p:spPr>
          <a:xfrm>
            <a:off x="20" y="914399"/>
            <a:ext cx="4416532" cy="5353523"/>
          </a:xfrm>
          <a:prstGeom prst="rect">
            <a:avLst/>
          </a:prstGeom>
        </p:spPr>
      </p:pic>
      <p:cxnSp>
        <p:nvCxnSpPr>
          <p:cNvPr id="24" name="Straight Connector 23">
            <a:extLst>
              <a:ext uri="{FF2B5EF4-FFF2-40B4-BE49-F238E27FC236}">
                <a16:creationId xmlns:a16="http://schemas.microsoft.com/office/drawing/2014/main" id="{08052531-D50B-3899-B150-D05525F4F2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0" y="6267922"/>
            <a:ext cx="4416552" cy="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A70627C6-1EFD-51DA-03BB-F66F007204AB}"/>
              </a:ext>
            </a:extLst>
          </p:cNvPr>
          <p:cNvSpPr>
            <a:spLocks noGrp="1"/>
          </p:cNvSpPr>
          <p:nvPr>
            <p:ph type="body" sz="half" idx="2"/>
          </p:nvPr>
        </p:nvSpPr>
        <p:spPr>
          <a:xfrm>
            <a:off x="5086327" y="2736475"/>
            <a:ext cx="6501810" cy="3074390"/>
          </a:xfrm>
        </p:spPr>
        <p:txBody>
          <a:bodyPr vert="horz" lIns="91440" tIns="45720" rIns="91440" bIns="45720" rtlCol="0">
            <a:normAutofit/>
          </a:bodyPr>
          <a:lstStyle/>
          <a:p>
            <a:pPr marL="285750" indent="-285750">
              <a:buFont typeface="Arial" panose="020B0604020202020204" pitchFamily="34" charset="0"/>
              <a:buChar char="•"/>
            </a:pPr>
            <a:r>
              <a:rPr lang="en-US" dirty="0">
                <a:latin typeface="Aptos" panose="020B0004020202020204" pitchFamily="34" charset="0"/>
              </a:rPr>
              <a:t>What would your family need to stay secure if life took an unexpected turn?</a:t>
            </a:r>
          </a:p>
          <a:p>
            <a:pPr marL="285750" indent="-285750">
              <a:buFont typeface="Arial" panose="020B0604020202020204" pitchFamily="34" charset="0"/>
              <a:buChar char="•"/>
            </a:pPr>
            <a:r>
              <a:rPr lang="en-US" dirty="0">
                <a:latin typeface="Aptos" panose="020B0004020202020204" pitchFamily="34" charset="0"/>
              </a:rPr>
              <a:t>Mortgage Protection helps ensure they can stay in the home — no matter what</a:t>
            </a:r>
          </a:p>
          <a:p>
            <a:pPr marL="285750" indent="-285750">
              <a:buFont typeface="Arial" panose="020B0604020202020204" pitchFamily="34" charset="0"/>
              <a:buChar char="•"/>
            </a:pPr>
            <a:r>
              <a:rPr lang="en-US" dirty="0">
                <a:latin typeface="Aptos" panose="020B0004020202020204" pitchFamily="34" charset="0"/>
              </a:rPr>
              <a:t>It’s not just about the money — it’s about peace of mind and stability</a:t>
            </a:r>
          </a:p>
          <a:p>
            <a:pPr marL="285750" indent="-285750">
              <a:buFont typeface="Arial" panose="020B0604020202020204" pitchFamily="34" charset="0"/>
              <a:buChar char="•"/>
            </a:pPr>
            <a:r>
              <a:rPr lang="en-US" dirty="0">
                <a:latin typeface="Aptos" panose="020B0004020202020204" pitchFamily="34" charset="0"/>
              </a:rPr>
              <a:t>Life is unpredictable — but your coverage doesn’t have to be</a:t>
            </a:r>
          </a:p>
          <a:p>
            <a:pPr marL="285750" indent="-285750">
              <a:buFont typeface="Arial" panose="020B0604020202020204" pitchFamily="34" charset="0"/>
              <a:buChar char="•"/>
            </a:pPr>
            <a:r>
              <a:rPr lang="en-US" dirty="0">
                <a:latin typeface="Aptos" panose="020B0004020202020204" pitchFamily="34" charset="0"/>
              </a:rPr>
              <a:t>Let’s build a plan that fits your family, your needs, and your budget</a:t>
            </a:r>
          </a:p>
        </p:txBody>
      </p:sp>
    </p:spTree>
    <p:extLst>
      <p:ext uri="{BB962C8B-B14F-4D97-AF65-F5344CB8AC3E}">
        <p14:creationId xmlns:p14="http://schemas.microsoft.com/office/powerpoint/2010/main" val="3921341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33CC"/>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FB87A1-8602-9FA0-C9D0-A5BE107965F4}"/>
              </a:ext>
            </a:extLst>
          </p:cNvPr>
          <p:cNvSpPr txBox="1"/>
          <p:nvPr/>
        </p:nvSpPr>
        <p:spPr>
          <a:xfrm>
            <a:off x="226143" y="631844"/>
            <a:ext cx="7089057" cy="584775"/>
          </a:xfrm>
          <a:prstGeom prst="rect">
            <a:avLst/>
          </a:prstGeom>
          <a:noFill/>
        </p:spPr>
        <p:txBody>
          <a:bodyPr wrap="square" rtlCol="0">
            <a:spAutoFit/>
          </a:bodyPr>
          <a:lstStyle/>
          <a:p>
            <a:r>
              <a:rPr lang="en-US" sz="3200" b="1" dirty="0"/>
              <a:t>Planning That Goes Beyond the Basics</a:t>
            </a:r>
          </a:p>
        </p:txBody>
      </p:sp>
      <p:sp>
        <p:nvSpPr>
          <p:cNvPr id="3" name="TextBox 2">
            <a:extLst>
              <a:ext uri="{FF2B5EF4-FFF2-40B4-BE49-F238E27FC236}">
                <a16:creationId xmlns:a16="http://schemas.microsoft.com/office/drawing/2014/main" id="{2D90D5C2-528C-79C6-703C-ED5C50DD898A}"/>
              </a:ext>
            </a:extLst>
          </p:cNvPr>
          <p:cNvSpPr txBox="1"/>
          <p:nvPr/>
        </p:nvSpPr>
        <p:spPr>
          <a:xfrm>
            <a:off x="226143" y="1524000"/>
            <a:ext cx="6725263" cy="1261884"/>
          </a:xfrm>
          <a:prstGeom prst="rect">
            <a:avLst/>
          </a:prstGeom>
          <a:noFill/>
        </p:spPr>
        <p:txBody>
          <a:bodyPr wrap="square" rtlCol="0">
            <a:spAutoFit/>
          </a:bodyPr>
          <a:lstStyle/>
          <a:p>
            <a:r>
              <a:rPr lang="en-US" dirty="0">
                <a:latin typeface="Aptos" panose="020B0004020202020204" pitchFamily="34" charset="0"/>
              </a:rPr>
              <a:t>You’ve probably gotten a few calls about Mortgage Protection — maybe more than a few.</a:t>
            </a:r>
          </a:p>
          <a:p>
            <a:endParaRPr lang="en-US" sz="800" dirty="0">
              <a:latin typeface="Aptos" panose="020B0004020202020204" pitchFamily="34" charset="0"/>
            </a:endParaRPr>
          </a:p>
          <a:p>
            <a:r>
              <a:rPr lang="en-US" sz="1600" dirty="0">
                <a:latin typeface="Aptos" panose="020B0004020202020204" pitchFamily="34" charset="0"/>
              </a:rPr>
              <a:t>But you took the time to meet — because your family’s future deserves a real plan.</a:t>
            </a:r>
          </a:p>
        </p:txBody>
      </p:sp>
      <p:sp>
        <p:nvSpPr>
          <p:cNvPr id="4" name="TextBox 3">
            <a:extLst>
              <a:ext uri="{FF2B5EF4-FFF2-40B4-BE49-F238E27FC236}">
                <a16:creationId xmlns:a16="http://schemas.microsoft.com/office/drawing/2014/main" id="{9BE34626-4252-4F67-CA2F-D32735677EFF}"/>
              </a:ext>
            </a:extLst>
          </p:cNvPr>
          <p:cNvSpPr txBox="1"/>
          <p:nvPr/>
        </p:nvSpPr>
        <p:spPr>
          <a:xfrm>
            <a:off x="226143" y="3119915"/>
            <a:ext cx="6282813" cy="2616101"/>
          </a:xfrm>
          <a:prstGeom prst="rect">
            <a:avLst/>
          </a:prstGeom>
          <a:noFill/>
        </p:spPr>
        <p:txBody>
          <a:bodyPr wrap="square" rtlCol="0">
            <a:spAutoFit/>
          </a:bodyPr>
          <a:lstStyle/>
          <a:p>
            <a:r>
              <a:rPr lang="en-US" sz="1600" b="1" dirty="0">
                <a:latin typeface="Aptos" panose="020B0004020202020204" pitchFamily="34" charset="0"/>
              </a:rPr>
              <a:t>More Than Just a Death Benefit</a:t>
            </a:r>
          </a:p>
          <a:p>
            <a:pPr marL="171450" indent="-171450">
              <a:buFont typeface="Arial" panose="020B0604020202020204" pitchFamily="34" charset="0"/>
              <a:buChar char="•"/>
            </a:pPr>
            <a:endParaRPr lang="en-US" sz="800" b="1" dirty="0"/>
          </a:p>
          <a:p>
            <a:r>
              <a:rPr lang="en-US" sz="1400" dirty="0">
                <a:latin typeface="Aptos" panose="020B0004020202020204" pitchFamily="34" charset="0"/>
              </a:rPr>
              <a:t>This isn’t just about paying off a mortgage when someone passes. The right plan can:</a:t>
            </a:r>
          </a:p>
          <a:p>
            <a:pPr marL="285750" indent="-285750">
              <a:buFont typeface="Arial" panose="020B0604020202020204" pitchFamily="34" charset="0"/>
              <a:buChar char="•"/>
            </a:pPr>
            <a:r>
              <a:rPr lang="en-US" sz="1400" b="1" dirty="0">
                <a:latin typeface="Aptos" panose="020B0004020202020204" pitchFamily="34" charset="0"/>
              </a:rPr>
              <a:t>Living Benefits </a:t>
            </a:r>
            <a:r>
              <a:rPr lang="en-US" sz="1400" dirty="0">
                <a:latin typeface="Aptos" panose="020B0004020202020204" pitchFamily="34" charset="0"/>
              </a:rPr>
              <a:t>— coverage that pays while you’re still alive</a:t>
            </a:r>
          </a:p>
          <a:p>
            <a:pPr marL="285750" indent="-285750">
              <a:buFont typeface="Arial" panose="020B0604020202020204" pitchFamily="34" charset="0"/>
              <a:buChar char="•"/>
            </a:pPr>
            <a:r>
              <a:rPr lang="en-US" sz="1400" b="1" dirty="0">
                <a:latin typeface="Aptos" panose="020B0004020202020204" pitchFamily="34" charset="0"/>
              </a:rPr>
              <a:t>Unemployment Relief — </a:t>
            </a:r>
            <a:r>
              <a:rPr lang="en-US" sz="1400" dirty="0">
                <a:latin typeface="Aptos" panose="020B0004020202020204" pitchFamily="34" charset="0"/>
              </a:rPr>
              <a:t>temporary help if you lose your job</a:t>
            </a:r>
          </a:p>
          <a:p>
            <a:pPr marL="285750" indent="-285750">
              <a:buFont typeface="Arial" panose="020B0604020202020204" pitchFamily="34" charset="0"/>
              <a:buChar char="•"/>
            </a:pPr>
            <a:r>
              <a:rPr lang="en-US" sz="1400" b="1" dirty="0">
                <a:latin typeface="Aptos" panose="020B0004020202020204" pitchFamily="34" charset="0"/>
              </a:rPr>
              <a:t>Home</a:t>
            </a:r>
            <a:r>
              <a:rPr lang="en-US" sz="1400" dirty="0">
                <a:latin typeface="Aptos" panose="020B0004020202020204" pitchFamily="34" charset="0"/>
              </a:rPr>
              <a:t> </a:t>
            </a:r>
            <a:r>
              <a:rPr lang="en-US" sz="1400" b="1" dirty="0">
                <a:latin typeface="Aptos" panose="020B0004020202020204" pitchFamily="34" charset="0"/>
              </a:rPr>
              <a:t>Stability — </a:t>
            </a:r>
            <a:r>
              <a:rPr lang="en-US" sz="1400" dirty="0">
                <a:latin typeface="Aptos" panose="020B0004020202020204" pitchFamily="34" charset="0"/>
              </a:rPr>
              <a:t>support when your family needs time to adjust</a:t>
            </a:r>
          </a:p>
          <a:p>
            <a:pPr marL="285750" indent="-285750">
              <a:buFont typeface="Arial" panose="020B0604020202020204" pitchFamily="34" charset="0"/>
              <a:buChar char="•"/>
            </a:pPr>
            <a:r>
              <a:rPr lang="en-US" sz="1400" b="1" dirty="0">
                <a:latin typeface="Aptos" panose="020B0004020202020204" pitchFamily="34" charset="0"/>
              </a:rPr>
              <a:t>Convertible Coverage — </a:t>
            </a:r>
            <a:r>
              <a:rPr lang="en-US" sz="1400" dirty="0">
                <a:latin typeface="Aptos" panose="020B0004020202020204" pitchFamily="34" charset="0"/>
              </a:rPr>
              <a:t>evolve your plan as life changes</a:t>
            </a:r>
          </a:p>
          <a:p>
            <a:pPr marL="285750" indent="-285750">
              <a:buFont typeface="Arial" panose="020B0604020202020204" pitchFamily="34" charset="0"/>
              <a:buChar char="•"/>
            </a:pPr>
            <a:r>
              <a:rPr lang="en-US" sz="1400" b="1" dirty="0">
                <a:latin typeface="Aptos" panose="020B0004020202020204" pitchFamily="34" charset="0"/>
              </a:rPr>
              <a:t>Long-Term Peace of Mind — </a:t>
            </a:r>
            <a:r>
              <a:rPr lang="en-US" sz="1400" dirty="0">
                <a:latin typeface="Aptos" panose="020B0004020202020204" pitchFamily="34" charset="0"/>
              </a:rPr>
              <a:t>protection that grows with you</a:t>
            </a:r>
          </a:p>
          <a:p>
            <a:endParaRPr lang="en-US" sz="1400" dirty="0">
              <a:latin typeface="Aptos" panose="020B0004020202020204" pitchFamily="34" charset="0"/>
            </a:endParaRPr>
          </a:p>
          <a:p>
            <a:r>
              <a:rPr lang="en-US" sz="1400" dirty="0">
                <a:latin typeface="Aptos" panose="020B0004020202020204" pitchFamily="34" charset="0"/>
              </a:rPr>
              <a:t>Most agents set up a policy, collect a commission, and disappear.</a:t>
            </a:r>
          </a:p>
          <a:p>
            <a:r>
              <a:rPr lang="en-US" sz="1400" dirty="0">
                <a:latin typeface="Aptos" panose="020B0004020202020204" pitchFamily="34" charset="0"/>
              </a:rPr>
              <a:t>We stay with you — because your protection plan should evolve with your life</a:t>
            </a:r>
            <a:r>
              <a:rPr lang="en-US" sz="1400" dirty="0"/>
              <a:t>.</a:t>
            </a:r>
          </a:p>
        </p:txBody>
      </p:sp>
      <p:pic>
        <p:nvPicPr>
          <p:cNvPr id="6" name="Picture 5" descr="A person and a child holding flowers&#10;&#10;AI-generated content may be incorrect.">
            <a:extLst>
              <a:ext uri="{FF2B5EF4-FFF2-40B4-BE49-F238E27FC236}">
                <a16:creationId xmlns:a16="http://schemas.microsoft.com/office/drawing/2014/main" id="{172C3EDD-2353-0DA5-FBC6-EC4EE47B72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9712" y="924232"/>
            <a:ext cx="3210235" cy="4811784"/>
          </a:xfrm>
          <a:prstGeom prst="rect">
            <a:avLst/>
          </a:prstGeom>
        </p:spPr>
      </p:pic>
    </p:spTree>
    <p:extLst>
      <p:ext uri="{BB962C8B-B14F-4D97-AF65-F5344CB8AC3E}">
        <p14:creationId xmlns:p14="http://schemas.microsoft.com/office/powerpoint/2010/main" val="2881882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crying baby&#10;&#10;AI-generated content may be incorrect.">
            <a:extLst>
              <a:ext uri="{FF2B5EF4-FFF2-40B4-BE49-F238E27FC236}">
                <a16:creationId xmlns:a16="http://schemas.microsoft.com/office/drawing/2014/main" id="{E3F5D76F-297F-2A08-D311-4E6F0ED500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0612" y="298265"/>
            <a:ext cx="3048006" cy="2865126"/>
          </a:xfrm>
          <a:prstGeom prst="rect">
            <a:avLst/>
          </a:prstGeom>
          <a:effectLst>
            <a:softEdge rad="127000"/>
          </a:effectLst>
        </p:spPr>
      </p:pic>
      <p:pic>
        <p:nvPicPr>
          <p:cNvPr id="5" name="Picture 4" descr="A person holding a child&#10;&#10;AI-generated content may be incorrect.">
            <a:extLst>
              <a:ext uri="{FF2B5EF4-FFF2-40B4-BE49-F238E27FC236}">
                <a16:creationId xmlns:a16="http://schemas.microsoft.com/office/drawing/2014/main" id="{3C62E947-AFD6-8935-2A2C-5AA4E85EAD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0612" y="3666939"/>
            <a:ext cx="3048006" cy="2865126"/>
          </a:xfrm>
          <a:prstGeom prst="rect">
            <a:avLst/>
          </a:prstGeom>
          <a:effectLst>
            <a:outerShdw blurRad="50800" dist="38100" dir="2700000" algn="tl" rotWithShape="0">
              <a:prstClr val="black">
                <a:alpha val="40000"/>
              </a:prstClr>
            </a:outerShdw>
            <a:softEdge rad="127000"/>
          </a:effectLst>
        </p:spPr>
      </p:pic>
      <p:sp>
        <p:nvSpPr>
          <p:cNvPr id="6" name="TextBox 5">
            <a:extLst>
              <a:ext uri="{FF2B5EF4-FFF2-40B4-BE49-F238E27FC236}">
                <a16:creationId xmlns:a16="http://schemas.microsoft.com/office/drawing/2014/main" id="{A4EDF075-7C81-84A3-C059-983FE60894E5}"/>
              </a:ext>
            </a:extLst>
          </p:cNvPr>
          <p:cNvSpPr txBox="1"/>
          <p:nvPr/>
        </p:nvSpPr>
        <p:spPr>
          <a:xfrm>
            <a:off x="703382" y="373730"/>
            <a:ext cx="4910836" cy="461665"/>
          </a:xfrm>
          <a:prstGeom prst="rect">
            <a:avLst/>
          </a:prstGeom>
          <a:solidFill>
            <a:srgbClr val="002060"/>
          </a:solidFill>
          <a:ln>
            <a:solidFill>
              <a:schemeClr val="tx1">
                <a:lumMod val="50000"/>
                <a:lumOff val="50000"/>
              </a:schemeClr>
            </a:solidFill>
          </a:ln>
        </p:spPr>
        <p:txBody>
          <a:bodyPr wrap="square" rtlCol="0">
            <a:spAutoFit/>
          </a:bodyPr>
          <a:lstStyle/>
          <a:p>
            <a:r>
              <a:rPr lang="en-US" sz="2400" dirty="0">
                <a:solidFill>
                  <a:schemeClr val="bg1"/>
                </a:solidFill>
                <a:latin typeface="Aptos Black" panose="020B0004020202020204" pitchFamily="34" charset="0"/>
              </a:rPr>
              <a:t>We Understand What’s at Stake</a:t>
            </a:r>
          </a:p>
        </p:txBody>
      </p:sp>
      <p:sp>
        <p:nvSpPr>
          <p:cNvPr id="7" name="TextBox 6">
            <a:extLst>
              <a:ext uri="{FF2B5EF4-FFF2-40B4-BE49-F238E27FC236}">
                <a16:creationId xmlns:a16="http://schemas.microsoft.com/office/drawing/2014/main" id="{CFBA13A1-7D31-6E08-06AA-1FB128C8DC67}"/>
              </a:ext>
            </a:extLst>
          </p:cNvPr>
          <p:cNvSpPr txBox="1"/>
          <p:nvPr/>
        </p:nvSpPr>
        <p:spPr>
          <a:xfrm>
            <a:off x="703382" y="1020060"/>
            <a:ext cx="4021394" cy="400110"/>
          </a:xfrm>
          <a:prstGeom prst="rect">
            <a:avLst/>
          </a:prstGeom>
          <a:noFill/>
        </p:spPr>
        <p:txBody>
          <a:bodyPr wrap="square" rtlCol="0">
            <a:spAutoFit/>
          </a:bodyPr>
          <a:lstStyle/>
          <a:p>
            <a:r>
              <a:rPr lang="en-US" sz="2000" b="1" dirty="0">
                <a:latin typeface="Aptos" panose="020B0004020202020204" pitchFamily="34" charset="0"/>
              </a:rPr>
              <a:t>Life Can Change in an Instant</a:t>
            </a:r>
          </a:p>
        </p:txBody>
      </p:sp>
      <p:sp>
        <p:nvSpPr>
          <p:cNvPr id="8" name="TextBox 7">
            <a:extLst>
              <a:ext uri="{FF2B5EF4-FFF2-40B4-BE49-F238E27FC236}">
                <a16:creationId xmlns:a16="http://schemas.microsoft.com/office/drawing/2014/main" id="{1E6F9189-B032-94FC-E190-CD1CA3A12170}"/>
              </a:ext>
            </a:extLst>
          </p:cNvPr>
          <p:cNvSpPr txBox="1"/>
          <p:nvPr/>
        </p:nvSpPr>
        <p:spPr>
          <a:xfrm>
            <a:off x="708680" y="1477696"/>
            <a:ext cx="5387320" cy="923330"/>
          </a:xfrm>
          <a:prstGeom prst="rect">
            <a:avLst/>
          </a:prstGeom>
          <a:noFill/>
        </p:spPr>
        <p:txBody>
          <a:bodyPr wrap="square" rtlCol="0">
            <a:spAutoFit/>
          </a:bodyPr>
          <a:lstStyle/>
          <a:p>
            <a:r>
              <a:rPr lang="en-US" dirty="0">
                <a:latin typeface="Aptos" panose="020B0004020202020204" pitchFamily="34" charset="0"/>
              </a:rPr>
              <a:t>None of us plan for the worst to happen — but if it did, would your family be able to stay in the home you built together?</a:t>
            </a:r>
          </a:p>
        </p:txBody>
      </p:sp>
      <p:sp>
        <p:nvSpPr>
          <p:cNvPr id="12" name="TextBox 11">
            <a:extLst>
              <a:ext uri="{FF2B5EF4-FFF2-40B4-BE49-F238E27FC236}">
                <a16:creationId xmlns:a16="http://schemas.microsoft.com/office/drawing/2014/main" id="{A4C6322D-68D3-77EA-1D61-B22E90C35BB1}"/>
              </a:ext>
            </a:extLst>
          </p:cNvPr>
          <p:cNvSpPr txBox="1"/>
          <p:nvPr/>
        </p:nvSpPr>
        <p:spPr>
          <a:xfrm>
            <a:off x="806245" y="2499402"/>
            <a:ext cx="5289755" cy="984885"/>
          </a:xfrm>
          <a:prstGeom prst="rect">
            <a:avLst/>
          </a:prstGeom>
          <a:noFill/>
        </p:spPr>
        <p:txBody>
          <a:bodyPr wrap="square" rtlCol="0">
            <a:spAutoFit/>
          </a:bodyPr>
          <a:lstStyle/>
          <a:p>
            <a:r>
              <a:rPr lang="en-US" sz="1600" b="1" dirty="0">
                <a:latin typeface="Aptos" panose="020B0004020202020204" pitchFamily="34" charset="0"/>
              </a:rPr>
              <a:t>Keep Your Family Grounded</a:t>
            </a:r>
            <a:br>
              <a:rPr lang="en-US" sz="1400" dirty="0">
                <a:latin typeface="Aptos" panose="020B0004020202020204" pitchFamily="34" charset="0"/>
              </a:rPr>
            </a:br>
            <a:r>
              <a:rPr lang="en-US" sz="1400" dirty="0">
                <a:latin typeface="Aptos" panose="020B0004020202020204" pitchFamily="34" charset="0"/>
              </a:rPr>
              <a:t>Losing someone is already overwhelming. Having to move on top of that can turn grief into chaos. Mortgage protection helps avoid that added stress.</a:t>
            </a:r>
          </a:p>
        </p:txBody>
      </p:sp>
      <p:sp>
        <p:nvSpPr>
          <p:cNvPr id="13" name="TextBox 12">
            <a:extLst>
              <a:ext uri="{FF2B5EF4-FFF2-40B4-BE49-F238E27FC236}">
                <a16:creationId xmlns:a16="http://schemas.microsoft.com/office/drawing/2014/main" id="{FCADFAF0-87BF-B42D-90E4-0228954FBC67}"/>
              </a:ext>
            </a:extLst>
          </p:cNvPr>
          <p:cNvSpPr txBox="1"/>
          <p:nvPr/>
        </p:nvSpPr>
        <p:spPr>
          <a:xfrm>
            <a:off x="806245" y="3581766"/>
            <a:ext cx="5181600" cy="769441"/>
          </a:xfrm>
          <a:prstGeom prst="rect">
            <a:avLst/>
          </a:prstGeom>
          <a:noFill/>
        </p:spPr>
        <p:txBody>
          <a:bodyPr wrap="square" rtlCol="0">
            <a:spAutoFit/>
          </a:bodyPr>
          <a:lstStyle/>
          <a:p>
            <a:r>
              <a:rPr lang="en-US" sz="1600" b="1" dirty="0">
                <a:latin typeface="Aptos" panose="020B0004020202020204" pitchFamily="34" charset="0"/>
              </a:rPr>
              <a:t>Protect Your Child’s Routine</a:t>
            </a:r>
            <a:br>
              <a:rPr lang="en-US" sz="1400" dirty="0">
                <a:latin typeface="Aptos" panose="020B0004020202020204" pitchFamily="34" charset="0"/>
              </a:rPr>
            </a:br>
            <a:r>
              <a:rPr lang="en-US" sz="1400" dirty="0">
                <a:latin typeface="Aptos" panose="020B0004020202020204" pitchFamily="34" charset="0"/>
              </a:rPr>
              <a:t>Kids thrive on stability. Being able to stay in their school, with their friends and teachers, makes a big difference after a loss.</a:t>
            </a:r>
          </a:p>
        </p:txBody>
      </p:sp>
      <p:sp>
        <p:nvSpPr>
          <p:cNvPr id="14" name="TextBox 13">
            <a:extLst>
              <a:ext uri="{FF2B5EF4-FFF2-40B4-BE49-F238E27FC236}">
                <a16:creationId xmlns:a16="http://schemas.microsoft.com/office/drawing/2014/main" id="{7DC351C4-2D2F-EAC9-54BA-37095DDEB658}"/>
              </a:ext>
            </a:extLst>
          </p:cNvPr>
          <p:cNvSpPr txBox="1"/>
          <p:nvPr/>
        </p:nvSpPr>
        <p:spPr>
          <a:xfrm>
            <a:off x="806245" y="4482688"/>
            <a:ext cx="5083277" cy="984885"/>
          </a:xfrm>
          <a:prstGeom prst="rect">
            <a:avLst/>
          </a:prstGeom>
          <a:noFill/>
        </p:spPr>
        <p:txBody>
          <a:bodyPr wrap="square" rtlCol="0">
            <a:spAutoFit/>
          </a:bodyPr>
          <a:lstStyle/>
          <a:p>
            <a:r>
              <a:rPr lang="en-US" sz="1600" b="1" dirty="0">
                <a:latin typeface="Aptos" panose="020B0004020202020204" pitchFamily="34" charset="0"/>
              </a:rPr>
              <a:t>Stay Connected to What Matters</a:t>
            </a:r>
            <a:br>
              <a:rPr lang="en-US" sz="1400" dirty="0">
                <a:latin typeface="Aptos" panose="020B0004020202020204" pitchFamily="34" charset="0"/>
              </a:rPr>
            </a:br>
            <a:r>
              <a:rPr lang="en-US" sz="1400" dirty="0">
                <a:latin typeface="Aptos" panose="020B0004020202020204" pitchFamily="34" charset="0"/>
              </a:rPr>
              <a:t>A familiar neighborhood. Supportive friends. A church or community you trust. Coverage helps your loved ones keep the life they know.</a:t>
            </a:r>
          </a:p>
        </p:txBody>
      </p:sp>
      <p:sp>
        <p:nvSpPr>
          <p:cNvPr id="15" name="TextBox 14">
            <a:extLst>
              <a:ext uri="{FF2B5EF4-FFF2-40B4-BE49-F238E27FC236}">
                <a16:creationId xmlns:a16="http://schemas.microsoft.com/office/drawing/2014/main" id="{B212963E-9C28-B770-4C5C-885156E2468B}"/>
              </a:ext>
            </a:extLst>
          </p:cNvPr>
          <p:cNvSpPr txBox="1"/>
          <p:nvPr/>
        </p:nvSpPr>
        <p:spPr>
          <a:xfrm>
            <a:off x="806245" y="5645883"/>
            <a:ext cx="5093110" cy="984885"/>
          </a:xfrm>
          <a:prstGeom prst="rect">
            <a:avLst/>
          </a:prstGeom>
          <a:noFill/>
        </p:spPr>
        <p:txBody>
          <a:bodyPr wrap="square" rtlCol="0">
            <a:spAutoFit/>
          </a:bodyPr>
          <a:lstStyle/>
          <a:p>
            <a:r>
              <a:rPr lang="en-US" sz="1600" b="1" dirty="0">
                <a:latin typeface="Aptos" panose="020B0004020202020204" pitchFamily="34" charset="0"/>
              </a:rPr>
              <a:t>Guard Against Disruption</a:t>
            </a:r>
            <a:br>
              <a:rPr lang="en-US" sz="1400" dirty="0">
                <a:latin typeface="Aptos" panose="020B0004020202020204" pitchFamily="34" charset="0"/>
              </a:rPr>
            </a:br>
            <a:r>
              <a:rPr lang="en-US" sz="1400" dirty="0">
                <a:latin typeface="Aptos" panose="020B0004020202020204" pitchFamily="34" charset="0"/>
              </a:rPr>
              <a:t>Mortgage protection is more than just a policy — it’s a plan that helps your family stay financially steady while they find their emotional footing.</a:t>
            </a:r>
          </a:p>
        </p:txBody>
      </p:sp>
      <p:sp>
        <p:nvSpPr>
          <p:cNvPr id="17" name="Arc 16">
            <a:extLst>
              <a:ext uri="{FF2B5EF4-FFF2-40B4-BE49-F238E27FC236}">
                <a16:creationId xmlns:a16="http://schemas.microsoft.com/office/drawing/2014/main" id="{041D8EAD-236B-E107-8385-6D89DE8EFEF0}"/>
              </a:ext>
            </a:extLst>
          </p:cNvPr>
          <p:cNvSpPr/>
          <p:nvPr/>
        </p:nvSpPr>
        <p:spPr>
          <a:xfrm>
            <a:off x="10736825" y="181174"/>
            <a:ext cx="1347019" cy="1195341"/>
          </a:xfrm>
          <a:prstGeom prst="arc">
            <a:avLst/>
          </a:prstGeom>
          <a:solidFill>
            <a:schemeClr val="tx1">
              <a:lumMod val="50000"/>
              <a:lumOff val="50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8" name="Picture 17">
            <a:extLst>
              <a:ext uri="{FF2B5EF4-FFF2-40B4-BE49-F238E27FC236}">
                <a16:creationId xmlns:a16="http://schemas.microsoft.com/office/drawing/2014/main" id="{440F39A7-A985-F25B-6BC7-1E617BCB2E8C}"/>
              </a:ext>
            </a:extLst>
          </p:cNvPr>
          <p:cNvPicPr>
            <a:picLocks noChangeAspect="1"/>
          </p:cNvPicPr>
          <p:nvPr/>
        </p:nvPicPr>
        <p:blipFill>
          <a:blip r:embed="rId5"/>
          <a:stretch>
            <a:fillRect/>
          </a:stretch>
        </p:blipFill>
        <p:spPr>
          <a:xfrm rot="10800000">
            <a:off x="7813057" y="6056285"/>
            <a:ext cx="676715" cy="603556"/>
          </a:xfrm>
          <a:prstGeom prst="rect">
            <a:avLst/>
          </a:prstGeom>
        </p:spPr>
      </p:pic>
    </p:spTree>
    <p:extLst>
      <p:ext uri="{BB962C8B-B14F-4D97-AF65-F5344CB8AC3E}">
        <p14:creationId xmlns:p14="http://schemas.microsoft.com/office/powerpoint/2010/main" val="3659753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6332132-A8E5-37DA-CBCB-156542DC73BF}"/>
            </a:ext>
          </a:extLst>
        </p:cNvPr>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31" name="Rectangle 30">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A44EA9-5891-5670-7366-E9E50ABE78F4}"/>
              </a:ext>
            </a:extLst>
          </p:cNvPr>
          <p:cNvSpPr>
            <a:spLocks noGrp="1"/>
          </p:cNvSpPr>
          <p:nvPr>
            <p:ph type="title"/>
          </p:nvPr>
        </p:nvSpPr>
        <p:spPr>
          <a:xfrm>
            <a:off x="5444581" y="186201"/>
            <a:ext cx="6034187" cy="1097280"/>
          </a:xfrm>
        </p:spPr>
        <p:txBody>
          <a:bodyPr vert="horz" lIns="91440" tIns="45720" rIns="91440" bIns="45720" rtlCol="0" anchor="t">
            <a:normAutofit/>
          </a:bodyPr>
          <a:lstStyle/>
          <a:p>
            <a:pPr>
              <a:lnSpc>
                <a:spcPct val="90000"/>
              </a:lnSpc>
            </a:pPr>
            <a:r>
              <a:rPr lang="en-US" sz="2800" dirty="0">
                <a:latin typeface="Aptos Black" panose="020B0004020202020204" pitchFamily="34" charset="0"/>
              </a:rPr>
              <a:t>Why Mortgage Protection?</a:t>
            </a:r>
          </a:p>
        </p:txBody>
      </p:sp>
      <p:pic>
        <p:nvPicPr>
          <p:cNvPr id="6" name="Picture Placeholder 5">
            <a:extLst>
              <a:ext uri="{FF2B5EF4-FFF2-40B4-BE49-F238E27FC236}">
                <a16:creationId xmlns:a16="http://schemas.microsoft.com/office/drawing/2014/main" id="{77D6A614-7A98-123B-59C4-CF5199B2246E}"/>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6993" r="6993"/>
          <a:stretch/>
        </p:blipFill>
        <p:spPr>
          <a:xfrm>
            <a:off x="20" y="10"/>
            <a:ext cx="4857871" cy="6857990"/>
          </a:xfrm>
          <a:prstGeom prst="rect">
            <a:avLst/>
          </a:prstGeom>
        </p:spPr>
      </p:pic>
      <p:cxnSp>
        <p:nvCxnSpPr>
          <p:cNvPr id="33" name="Straight Connector 32">
            <a:extLst>
              <a:ext uri="{FF2B5EF4-FFF2-40B4-BE49-F238E27FC236}">
                <a16:creationId xmlns:a16="http://schemas.microsoft.com/office/drawing/2014/main" id="{691422F5-4221-4812-AFD9-5479C6D60AD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80905" y="1031005"/>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872A6477-8FFF-09F8-0331-7688FB0C47F4}"/>
              </a:ext>
            </a:extLst>
          </p:cNvPr>
          <p:cNvSpPr>
            <a:spLocks noGrp="1"/>
          </p:cNvSpPr>
          <p:nvPr>
            <p:ph type="body" sz="half" idx="2"/>
          </p:nvPr>
        </p:nvSpPr>
        <p:spPr>
          <a:xfrm>
            <a:off x="5496821" y="2633236"/>
            <a:ext cx="6034187" cy="3664687"/>
          </a:xfrm>
        </p:spPr>
        <p:txBody>
          <a:bodyPr vert="horz" lIns="91440" tIns="45720" rIns="91440" bIns="45720" rtlCol="0">
            <a:normAutofit fontScale="85000" lnSpcReduction="20000"/>
          </a:bodyPr>
          <a:lstStyle/>
          <a:p>
            <a:pPr>
              <a:buNone/>
            </a:pPr>
            <a:r>
              <a:rPr lang="en-US" b="1" dirty="0">
                <a:latin typeface="Aptos" panose="020B0004020202020204" pitchFamily="34" charset="0"/>
              </a:rPr>
              <a:t>Three Key Areas Every Family Should Think About:</a:t>
            </a:r>
          </a:p>
          <a:p>
            <a:pPr>
              <a:buNone/>
            </a:pPr>
            <a:r>
              <a:rPr lang="en-US" b="1" dirty="0">
                <a:latin typeface="Aptos" panose="020B0004020202020204" pitchFamily="34" charset="0"/>
              </a:rPr>
              <a:t>1. Final Expenses</a:t>
            </a:r>
            <a:br>
              <a:rPr lang="en-US" dirty="0">
                <a:latin typeface="Aptos" panose="020B0004020202020204" pitchFamily="34" charset="0"/>
              </a:rPr>
            </a:br>
            <a:r>
              <a:rPr lang="en-US" dirty="0">
                <a:latin typeface="Aptos" panose="020B0004020202020204" pitchFamily="34" charset="0"/>
              </a:rPr>
              <a:t>Let’s face it — none of us are getting out of here alive. When that day comes, the last thing your family should worry about is how to cover the cost of goodbye.</a:t>
            </a:r>
          </a:p>
          <a:p>
            <a:pPr>
              <a:buNone/>
            </a:pPr>
            <a:r>
              <a:rPr lang="en-US" b="1" dirty="0">
                <a:latin typeface="Aptos" panose="020B0004020202020204" pitchFamily="34" charset="0"/>
              </a:rPr>
              <a:t>2. Income Replacement</a:t>
            </a:r>
            <a:br>
              <a:rPr lang="en-US" dirty="0">
                <a:latin typeface="Aptos" panose="020B0004020202020204" pitchFamily="34" charset="0"/>
              </a:rPr>
            </a:br>
            <a:r>
              <a:rPr lang="en-US" dirty="0">
                <a:latin typeface="Aptos" panose="020B0004020202020204" pitchFamily="34" charset="0"/>
              </a:rPr>
              <a:t>Whether it’s from work or disability, losing income can flip your family’s world upside down. Life insurance helps fill that gap so your loved ones aren’t left scrambling.</a:t>
            </a:r>
          </a:p>
          <a:p>
            <a:r>
              <a:rPr lang="en-US" b="1" dirty="0">
                <a:latin typeface="Aptos" panose="020B0004020202020204" pitchFamily="34" charset="0"/>
              </a:rPr>
              <a:t>3. Mortgage Protection</a:t>
            </a:r>
            <a:br>
              <a:rPr lang="en-US" dirty="0">
                <a:latin typeface="Aptos" panose="020B0004020202020204" pitchFamily="34" charset="0"/>
              </a:rPr>
            </a:br>
            <a:r>
              <a:rPr lang="en-US" dirty="0">
                <a:latin typeface="Aptos" panose="020B0004020202020204" pitchFamily="34" charset="0"/>
              </a:rPr>
              <a:t>This is what brings us here today — making sure your family can stay in the home you’ve worked so hard to give them. Whether we’re paying off the full mortgage or just keeping payments going, the goal is the same: </a:t>
            </a:r>
            <a:r>
              <a:rPr lang="en-US" b="1" dirty="0">
                <a:latin typeface="Aptos" panose="020B0004020202020204" pitchFamily="34" charset="0"/>
              </a:rPr>
              <a:t>security, stability, and peace of mind.</a:t>
            </a:r>
            <a:endParaRPr lang="en-US" dirty="0">
              <a:latin typeface="Aptos" panose="020B0004020202020204" pitchFamily="34" charset="0"/>
            </a:endParaRPr>
          </a:p>
        </p:txBody>
      </p:sp>
      <p:sp>
        <p:nvSpPr>
          <p:cNvPr id="3" name="TextBox 2">
            <a:extLst>
              <a:ext uri="{FF2B5EF4-FFF2-40B4-BE49-F238E27FC236}">
                <a16:creationId xmlns:a16="http://schemas.microsoft.com/office/drawing/2014/main" id="{CD69848D-587F-5705-AD6D-BB23C8C6E69D}"/>
              </a:ext>
            </a:extLst>
          </p:cNvPr>
          <p:cNvSpPr txBox="1"/>
          <p:nvPr/>
        </p:nvSpPr>
        <p:spPr>
          <a:xfrm>
            <a:off x="5496821" y="1031001"/>
            <a:ext cx="6257134" cy="1384995"/>
          </a:xfrm>
          <a:prstGeom prst="rect">
            <a:avLst/>
          </a:prstGeom>
          <a:noFill/>
        </p:spPr>
        <p:txBody>
          <a:bodyPr wrap="square" rtlCol="0">
            <a:spAutoFit/>
          </a:bodyPr>
          <a:lstStyle/>
          <a:p>
            <a:pPr>
              <a:buNone/>
            </a:pPr>
            <a:r>
              <a:rPr lang="en-US" sz="1400" dirty="0">
                <a:latin typeface="Aptos" panose="020B0004020202020204" pitchFamily="34" charset="0"/>
              </a:rPr>
              <a:t>The biggest reason families choose mortgage protection?</a:t>
            </a:r>
            <a:br>
              <a:rPr lang="en-US" sz="1400" dirty="0">
                <a:latin typeface="Aptos" panose="020B0004020202020204" pitchFamily="34" charset="0"/>
              </a:rPr>
            </a:br>
            <a:r>
              <a:rPr lang="en-US" sz="1400" dirty="0">
                <a:latin typeface="Aptos" panose="020B0004020202020204" pitchFamily="34" charset="0"/>
              </a:rPr>
              <a:t>Because they want to know that </a:t>
            </a:r>
            <a:r>
              <a:rPr lang="en-US" sz="1400" b="1" dirty="0">
                <a:latin typeface="Aptos" panose="020B0004020202020204" pitchFamily="34" charset="0"/>
              </a:rPr>
              <a:t>no matter what happens</a:t>
            </a:r>
            <a:r>
              <a:rPr lang="en-US" sz="1400" dirty="0">
                <a:latin typeface="Aptos" panose="020B0004020202020204" pitchFamily="34" charset="0"/>
              </a:rPr>
              <a:t>, their home is safe.</a:t>
            </a:r>
          </a:p>
          <a:p>
            <a:pPr>
              <a:buNone/>
            </a:pPr>
            <a:r>
              <a:rPr lang="en-US" sz="1400" dirty="0">
                <a:latin typeface="Aptos" panose="020B0004020202020204" pitchFamily="34" charset="0"/>
              </a:rPr>
              <a:t>We can’t predict the unexpected — but we can prepare for it.</a:t>
            </a:r>
            <a:br>
              <a:rPr lang="en-US" sz="1400" dirty="0">
                <a:latin typeface="Aptos" panose="020B0004020202020204" pitchFamily="34" charset="0"/>
              </a:rPr>
            </a:br>
            <a:r>
              <a:rPr lang="en-US" sz="1400" dirty="0">
                <a:latin typeface="Aptos" panose="020B0004020202020204" pitchFamily="34" charset="0"/>
              </a:rPr>
              <a:t>Mortgage protection gives your loved ones </a:t>
            </a:r>
            <a:r>
              <a:rPr lang="en-US" sz="1400" b="1" dirty="0">
                <a:latin typeface="Aptos" panose="020B0004020202020204" pitchFamily="34" charset="0"/>
              </a:rPr>
              <a:t>options</a:t>
            </a:r>
            <a:r>
              <a:rPr lang="en-US" sz="1400" dirty="0">
                <a:latin typeface="Aptos" panose="020B0004020202020204" pitchFamily="34" charset="0"/>
              </a:rPr>
              <a:t> when life takes a turn.</a:t>
            </a:r>
          </a:p>
          <a:p>
            <a:r>
              <a:rPr lang="en-US" sz="1400" dirty="0">
                <a:latin typeface="Aptos" panose="020B0004020202020204" pitchFamily="34" charset="0"/>
              </a:rPr>
              <a:t>To make that happen, we use simple, affordable life insurance plans that are built around </a:t>
            </a:r>
            <a:r>
              <a:rPr lang="en-US" sz="1400" b="1" dirty="0">
                <a:latin typeface="Aptos" panose="020B0004020202020204" pitchFamily="34" charset="0"/>
              </a:rPr>
              <a:t>real needs and real life</a:t>
            </a:r>
            <a:r>
              <a:rPr lang="en-US" sz="1400" dirty="0">
                <a:latin typeface="Aptos" panose="020B0004020202020204" pitchFamily="34" charset="0"/>
              </a:rPr>
              <a:t>.</a:t>
            </a:r>
          </a:p>
        </p:txBody>
      </p:sp>
    </p:spTree>
    <p:extLst>
      <p:ext uri="{BB962C8B-B14F-4D97-AF65-F5344CB8AC3E}">
        <p14:creationId xmlns:p14="http://schemas.microsoft.com/office/powerpoint/2010/main" val="1314113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33CC"/>
        </a:solidFill>
        <a:effectLst/>
      </p:bgPr>
    </p:bg>
    <p:spTree>
      <p:nvGrpSpPr>
        <p:cNvPr id="1" name="">
          <a:extLst>
            <a:ext uri="{FF2B5EF4-FFF2-40B4-BE49-F238E27FC236}">
              <a16:creationId xmlns:a16="http://schemas.microsoft.com/office/drawing/2014/main" id="{713706CA-868F-BCD5-EAA0-31D21C9EB6D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06B2824-10BC-4A2F-5BC3-2245E9088694}"/>
              </a:ext>
            </a:extLst>
          </p:cNvPr>
          <p:cNvSpPr txBox="1"/>
          <p:nvPr/>
        </p:nvSpPr>
        <p:spPr>
          <a:xfrm>
            <a:off x="226143" y="631844"/>
            <a:ext cx="7089057" cy="461665"/>
          </a:xfrm>
          <a:prstGeom prst="rect">
            <a:avLst/>
          </a:prstGeom>
          <a:noFill/>
        </p:spPr>
        <p:txBody>
          <a:bodyPr wrap="square" rtlCol="0">
            <a:spAutoFit/>
          </a:bodyPr>
          <a:lstStyle/>
          <a:p>
            <a:r>
              <a:rPr lang="en-US" sz="2400" dirty="0">
                <a:latin typeface="Aptos Black" panose="020B0004020202020204" pitchFamily="34" charset="0"/>
              </a:rPr>
              <a:t>Making Sure You Qualify for the Right Plan</a:t>
            </a:r>
            <a:endParaRPr lang="en-US" sz="2400" b="1" dirty="0">
              <a:latin typeface="Aptos Black" panose="020B0004020202020204" pitchFamily="34" charset="0"/>
            </a:endParaRPr>
          </a:p>
        </p:txBody>
      </p:sp>
      <p:sp>
        <p:nvSpPr>
          <p:cNvPr id="3" name="TextBox 2">
            <a:extLst>
              <a:ext uri="{FF2B5EF4-FFF2-40B4-BE49-F238E27FC236}">
                <a16:creationId xmlns:a16="http://schemas.microsoft.com/office/drawing/2014/main" id="{9923051E-CE0F-BFC1-80FA-0875CDB03C16}"/>
              </a:ext>
            </a:extLst>
          </p:cNvPr>
          <p:cNvSpPr txBox="1"/>
          <p:nvPr/>
        </p:nvSpPr>
        <p:spPr>
          <a:xfrm>
            <a:off x="226143" y="1229549"/>
            <a:ext cx="6725263" cy="1754326"/>
          </a:xfrm>
          <a:prstGeom prst="rect">
            <a:avLst/>
          </a:prstGeom>
          <a:noFill/>
        </p:spPr>
        <p:txBody>
          <a:bodyPr wrap="square" rtlCol="0">
            <a:spAutoFit/>
          </a:bodyPr>
          <a:lstStyle/>
          <a:p>
            <a:pPr>
              <a:buNone/>
            </a:pPr>
            <a:r>
              <a:rPr lang="en-US" dirty="0">
                <a:latin typeface="Aptos" panose="020B0004020202020204" pitchFamily="34" charset="0"/>
              </a:rPr>
              <a:t>We’ve talked about </a:t>
            </a:r>
            <a:r>
              <a:rPr lang="en-US" i="1" dirty="0">
                <a:latin typeface="Aptos" panose="020B0004020202020204" pitchFamily="34" charset="0"/>
              </a:rPr>
              <a:t>why</a:t>
            </a:r>
            <a:r>
              <a:rPr lang="en-US" dirty="0">
                <a:latin typeface="Aptos" panose="020B0004020202020204" pitchFamily="34" charset="0"/>
              </a:rPr>
              <a:t> mortgage protection matters.</a:t>
            </a:r>
            <a:br>
              <a:rPr lang="en-US" dirty="0">
                <a:latin typeface="Aptos" panose="020B0004020202020204" pitchFamily="34" charset="0"/>
              </a:rPr>
            </a:br>
            <a:r>
              <a:rPr lang="en-US" dirty="0">
                <a:latin typeface="Aptos" panose="020B0004020202020204" pitchFamily="34" charset="0"/>
              </a:rPr>
              <a:t>Now let’s talk about </a:t>
            </a:r>
            <a:r>
              <a:rPr lang="en-US" i="1" dirty="0">
                <a:latin typeface="Aptos" panose="020B0004020202020204" pitchFamily="34" charset="0"/>
              </a:rPr>
              <a:t>how</a:t>
            </a:r>
            <a:r>
              <a:rPr lang="en-US" dirty="0">
                <a:latin typeface="Aptos" panose="020B0004020202020204" pitchFamily="34" charset="0"/>
              </a:rPr>
              <a:t> we get you the plan that actually fits.</a:t>
            </a:r>
          </a:p>
          <a:p>
            <a:pPr>
              <a:buNone/>
            </a:pPr>
            <a:endParaRPr lang="en-US" dirty="0">
              <a:latin typeface="Aptos" panose="020B0004020202020204" pitchFamily="34" charset="0"/>
            </a:endParaRPr>
          </a:p>
          <a:p>
            <a:r>
              <a:rPr lang="en-US" dirty="0">
                <a:latin typeface="Aptos" panose="020B0004020202020204" pitchFamily="34" charset="0"/>
              </a:rPr>
              <a:t>Before we can move forward, I just need to make sure which plan you qualify for — and that starts with a quick check on your current health.</a:t>
            </a:r>
          </a:p>
        </p:txBody>
      </p:sp>
      <p:sp>
        <p:nvSpPr>
          <p:cNvPr id="4" name="TextBox 3">
            <a:extLst>
              <a:ext uri="{FF2B5EF4-FFF2-40B4-BE49-F238E27FC236}">
                <a16:creationId xmlns:a16="http://schemas.microsoft.com/office/drawing/2014/main" id="{3D4F669E-4572-7DF7-ECDE-A6D5719C11A7}"/>
              </a:ext>
            </a:extLst>
          </p:cNvPr>
          <p:cNvSpPr txBox="1"/>
          <p:nvPr/>
        </p:nvSpPr>
        <p:spPr>
          <a:xfrm>
            <a:off x="226143" y="3119915"/>
            <a:ext cx="6282813" cy="3200876"/>
          </a:xfrm>
          <a:prstGeom prst="rect">
            <a:avLst/>
          </a:prstGeom>
          <a:noFill/>
        </p:spPr>
        <p:txBody>
          <a:bodyPr wrap="square" rtlCol="0">
            <a:spAutoFit/>
          </a:bodyPr>
          <a:lstStyle/>
          <a:p>
            <a:pPr>
              <a:buNone/>
            </a:pPr>
            <a:r>
              <a:rPr lang="en-US" sz="1600" b="1" dirty="0">
                <a:latin typeface="Aptos" panose="020B0004020202020204" pitchFamily="34" charset="0"/>
              </a:rPr>
              <a:t>Here’s what I’ll ask:</a:t>
            </a:r>
            <a:endParaRPr lang="en-US" sz="1600" dirty="0">
              <a:latin typeface="Aptos" panose="020B0004020202020204" pitchFamily="34" charset="0"/>
            </a:endParaRPr>
          </a:p>
          <a:p>
            <a:pPr>
              <a:buFont typeface="Arial" panose="020B0604020202020204" pitchFamily="34" charset="0"/>
              <a:buChar char="•"/>
            </a:pPr>
            <a:r>
              <a:rPr lang="en-US" sz="1600" dirty="0">
                <a:latin typeface="Aptos" panose="020B0004020202020204" pitchFamily="34" charset="0"/>
              </a:rPr>
              <a:t>   Any existing health conditions?</a:t>
            </a:r>
          </a:p>
          <a:p>
            <a:pPr>
              <a:buFont typeface="Arial" panose="020B0604020202020204" pitchFamily="34" charset="0"/>
              <a:buChar char="•"/>
            </a:pPr>
            <a:r>
              <a:rPr lang="en-US" sz="1600" dirty="0">
                <a:latin typeface="Aptos" panose="020B0004020202020204" pitchFamily="34" charset="0"/>
              </a:rPr>
              <a:t>   Are you taking any medications right now?</a:t>
            </a:r>
          </a:p>
          <a:p>
            <a:pPr>
              <a:spcAft>
                <a:spcPts val="600"/>
              </a:spcAft>
              <a:buFont typeface="Arial" panose="020B0604020202020204" pitchFamily="34" charset="0"/>
              <a:buChar char="•"/>
            </a:pPr>
            <a:r>
              <a:rPr lang="en-US" sz="1600" dirty="0">
                <a:latin typeface="Aptos" panose="020B0004020202020204" pitchFamily="34" charset="0"/>
              </a:rPr>
              <a:t>   Have you used tobacco in the past 12 months?</a:t>
            </a:r>
          </a:p>
          <a:p>
            <a:pPr>
              <a:buNone/>
            </a:pPr>
            <a:r>
              <a:rPr lang="en-US" sz="1600" dirty="0">
                <a:latin typeface="Aptos" panose="020B0004020202020204" pitchFamily="34" charset="0"/>
              </a:rPr>
              <a:t>That’s it — simple stuff, nothing invasive.</a:t>
            </a:r>
          </a:p>
          <a:p>
            <a:pPr>
              <a:buNone/>
            </a:pPr>
            <a:endParaRPr lang="en-US" sz="1600" dirty="0">
              <a:latin typeface="Aptos" panose="020B0004020202020204" pitchFamily="34" charset="0"/>
            </a:endParaRPr>
          </a:p>
          <a:p>
            <a:pPr>
              <a:buNone/>
            </a:pPr>
            <a:r>
              <a:rPr lang="en-US" sz="1600" dirty="0">
                <a:latin typeface="Aptos" panose="020B0004020202020204" pitchFamily="34" charset="0"/>
              </a:rPr>
              <a:t>💡 </a:t>
            </a:r>
            <a:r>
              <a:rPr lang="en-US" sz="1600" b="1" dirty="0">
                <a:latin typeface="Aptos" panose="020B0004020202020204" pitchFamily="34" charset="0"/>
              </a:rPr>
              <a:t>Good news:</a:t>
            </a:r>
            <a:br>
              <a:rPr lang="en-US" sz="1600" dirty="0">
                <a:latin typeface="Aptos" panose="020B0004020202020204" pitchFamily="34" charset="0"/>
              </a:rPr>
            </a:br>
            <a:r>
              <a:rPr lang="en-US" sz="1600" dirty="0">
                <a:latin typeface="Aptos" panose="020B0004020202020204" pitchFamily="34" charset="0"/>
              </a:rPr>
              <a:t>Most of our plans are </a:t>
            </a:r>
            <a:r>
              <a:rPr lang="en-US" sz="1600" b="1" dirty="0">
                <a:latin typeface="Aptos" panose="020B0004020202020204" pitchFamily="34" charset="0"/>
              </a:rPr>
              <a:t>effortless</a:t>
            </a:r>
            <a:r>
              <a:rPr lang="en-US" sz="1600" dirty="0">
                <a:latin typeface="Aptos" panose="020B0004020202020204" pitchFamily="34" charset="0"/>
              </a:rPr>
              <a:t> to apply for:</a:t>
            </a:r>
          </a:p>
          <a:p>
            <a:pPr>
              <a:buNone/>
            </a:pPr>
            <a:endParaRPr lang="en-US" sz="1600" dirty="0">
              <a:latin typeface="Aptos" panose="020B0004020202020204" pitchFamily="34" charset="0"/>
            </a:endParaRPr>
          </a:p>
          <a:p>
            <a:r>
              <a:rPr lang="en-US" sz="1600" dirty="0">
                <a:latin typeface="Aptos" panose="020B0004020202020204" pitchFamily="34" charset="0"/>
              </a:rPr>
              <a:t>✅ No medical exams</a:t>
            </a:r>
          </a:p>
          <a:p>
            <a:r>
              <a:rPr lang="en-US" sz="1600" dirty="0">
                <a:latin typeface="Aptos" panose="020B0004020202020204" pitchFamily="34" charset="0"/>
              </a:rPr>
              <a:t>✅ No needles</a:t>
            </a:r>
          </a:p>
          <a:p>
            <a:r>
              <a:rPr lang="en-US" sz="1600" dirty="0">
                <a:latin typeface="Aptos" panose="020B0004020202020204" pitchFamily="34" charset="0"/>
              </a:rPr>
              <a:t>✅ No lab work</a:t>
            </a:r>
          </a:p>
        </p:txBody>
      </p:sp>
      <p:pic>
        <p:nvPicPr>
          <p:cNvPr id="6" name="Picture 5">
            <a:extLst>
              <a:ext uri="{FF2B5EF4-FFF2-40B4-BE49-F238E27FC236}">
                <a16:creationId xmlns:a16="http://schemas.microsoft.com/office/drawing/2014/main" id="{E6744DDD-EB35-2C0A-745B-A1B968E7606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23355" y="1730556"/>
            <a:ext cx="4446639" cy="3765673"/>
          </a:xfrm>
          <a:prstGeom prst="rect">
            <a:avLst/>
          </a:prstGeom>
        </p:spPr>
      </p:pic>
    </p:spTree>
    <p:extLst>
      <p:ext uri="{BB962C8B-B14F-4D97-AF65-F5344CB8AC3E}">
        <p14:creationId xmlns:p14="http://schemas.microsoft.com/office/powerpoint/2010/main" val="2168320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7AA870-4A23-C5C2-E3B1-D42A1FFB5E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88716" y="24144"/>
            <a:ext cx="10214568" cy="6809712"/>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2D6A06FC-65F8-0BBC-1B71-559B27D04701}"/>
              </a:ext>
            </a:extLst>
          </p:cNvPr>
          <p:cNvSpPr txBox="1"/>
          <p:nvPr/>
        </p:nvSpPr>
        <p:spPr>
          <a:xfrm>
            <a:off x="2123767" y="403122"/>
            <a:ext cx="8160774" cy="523220"/>
          </a:xfrm>
          <a:prstGeom prst="rect">
            <a:avLst/>
          </a:prstGeom>
          <a:noFill/>
        </p:spPr>
        <p:txBody>
          <a:bodyPr wrap="square" rtlCol="0">
            <a:spAutoFit/>
          </a:bodyPr>
          <a:lstStyle/>
          <a:p>
            <a:r>
              <a:rPr lang="en-US" sz="2800" dirty="0">
                <a:solidFill>
                  <a:schemeClr val="bg1"/>
                </a:solidFill>
                <a:latin typeface="Aptos Black" panose="020B0004020202020204" pitchFamily="34" charset="0"/>
              </a:rPr>
              <a:t>Reviewing Your Personalized Coverage Options</a:t>
            </a:r>
          </a:p>
        </p:txBody>
      </p:sp>
      <p:sp>
        <p:nvSpPr>
          <p:cNvPr id="5" name="TextBox 4">
            <a:extLst>
              <a:ext uri="{FF2B5EF4-FFF2-40B4-BE49-F238E27FC236}">
                <a16:creationId xmlns:a16="http://schemas.microsoft.com/office/drawing/2014/main" id="{B0CC4BDA-D400-4282-477D-2DE0833D1CA9}"/>
              </a:ext>
            </a:extLst>
          </p:cNvPr>
          <p:cNvSpPr txBox="1"/>
          <p:nvPr/>
        </p:nvSpPr>
        <p:spPr>
          <a:xfrm>
            <a:off x="1877959" y="5382070"/>
            <a:ext cx="8357418" cy="400110"/>
          </a:xfrm>
          <a:prstGeom prst="rect">
            <a:avLst/>
          </a:prstGeom>
          <a:noFill/>
        </p:spPr>
        <p:txBody>
          <a:bodyPr wrap="square" rtlCol="0">
            <a:spAutoFit/>
          </a:bodyPr>
          <a:lstStyle/>
          <a:p>
            <a:r>
              <a:rPr lang="en-US" sz="2000" b="1" dirty="0">
                <a:solidFill>
                  <a:schemeClr val="bg1"/>
                </a:solidFill>
                <a:latin typeface="Aptos" panose="020B0004020202020204" pitchFamily="34" charset="0"/>
              </a:rPr>
              <a:t>Let’s find the plan that fits your life — and protects the people you love.</a:t>
            </a:r>
          </a:p>
        </p:txBody>
      </p:sp>
      <p:sp>
        <p:nvSpPr>
          <p:cNvPr id="6" name="TextBox 5">
            <a:extLst>
              <a:ext uri="{FF2B5EF4-FFF2-40B4-BE49-F238E27FC236}">
                <a16:creationId xmlns:a16="http://schemas.microsoft.com/office/drawing/2014/main" id="{ED7DD0B9-0027-C39F-F16B-5C1070330ECB}"/>
              </a:ext>
            </a:extLst>
          </p:cNvPr>
          <p:cNvSpPr txBox="1"/>
          <p:nvPr/>
        </p:nvSpPr>
        <p:spPr>
          <a:xfrm>
            <a:off x="1710813" y="5915676"/>
            <a:ext cx="8770373" cy="369332"/>
          </a:xfrm>
          <a:prstGeom prst="rect">
            <a:avLst/>
          </a:prstGeom>
          <a:noFill/>
        </p:spPr>
        <p:txBody>
          <a:bodyPr wrap="square" rtlCol="0">
            <a:spAutoFit/>
          </a:bodyPr>
          <a:lstStyle/>
          <a:p>
            <a:r>
              <a:rPr lang="en-US" b="1" i="1" dirty="0">
                <a:solidFill>
                  <a:schemeClr val="bg1"/>
                </a:solidFill>
                <a:latin typeface="Aptos" panose="020B0004020202020204" pitchFamily="34" charset="0"/>
              </a:rPr>
              <a:t>Hang tight while I pull together the best options based on your health and eligibility.</a:t>
            </a:r>
          </a:p>
        </p:txBody>
      </p:sp>
      <p:sp>
        <p:nvSpPr>
          <p:cNvPr id="2" name="TextBox 1">
            <a:extLst>
              <a:ext uri="{FF2B5EF4-FFF2-40B4-BE49-F238E27FC236}">
                <a16:creationId xmlns:a16="http://schemas.microsoft.com/office/drawing/2014/main" id="{327DD541-ACCA-7C1F-DA39-D72B58A841F0}"/>
              </a:ext>
            </a:extLst>
          </p:cNvPr>
          <p:cNvSpPr txBox="1"/>
          <p:nvPr/>
        </p:nvSpPr>
        <p:spPr>
          <a:xfrm>
            <a:off x="3362633" y="913183"/>
            <a:ext cx="4975122" cy="369332"/>
          </a:xfrm>
          <a:prstGeom prst="rect">
            <a:avLst/>
          </a:prstGeom>
          <a:noFill/>
        </p:spPr>
        <p:txBody>
          <a:bodyPr wrap="square" rtlCol="0">
            <a:spAutoFit/>
          </a:bodyPr>
          <a:lstStyle/>
          <a:p>
            <a:r>
              <a:rPr lang="en-US" b="1" dirty="0">
                <a:solidFill>
                  <a:schemeClr val="bg1"/>
                </a:solidFill>
                <a:latin typeface="Aptos" panose="020B0004020202020204" pitchFamily="34" charset="0"/>
              </a:rPr>
              <a:t>“Coverage built around real needs, real life.”</a:t>
            </a:r>
          </a:p>
        </p:txBody>
      </p:sp>
    </p:spTree>
    <p:extLst>
      <p:ext uri="{BB962C8B-B14F-4D97-AF65-F5344CB8AC3E}">
        <p14:creationId xmlns:p14="http://schemas.microsoft.com/office/powerpoint/2010/main" val="4110032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C98BB0F-2D61-4431-A6C3-8BA77F67F4C1}"/>
            </a:ext>
          </a:extLst>
        </p:cNvPr>
        <p:cNvGrpSpPr/>
        <p:nvPr/>
      </p:nvGrpSpPr>
      <p:grpSpPr>
        <a:xfrm>
          <a:off x="0" y="0"/>
          <a:ext cx="0" cy="0"/>
          <a:chOff x="0" y="0"/>
          <a:chExt cx="0" cy="0"/>
        </a:xfrm>
      </p:grpSpPr>
      <p:cxnSp>
        <p:nvCxnSpPr>
          <p:cNvPr id="38" name="Straight Connector 37">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40" name="Rectangle 39">
            <a:extLst>
              <a:ext uri="{FF2B5EF4-FFF2-40B4-BE49-F238E27FC236}">
                <a16:creationId xmlns:a16="http://schemas.microsoft.com/office/drawing/2014/main" id="{063F27BC-7079-4FF7-8F7C-ABC82FA3C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10800C-BECD-4140-9975-2F884810E874}"/>
              </a:ext>
            </a:extLst>
          </p:cNvPr>
          <p:cNvSpPr>
            <a:spLocks noGrp="1"/>
          </p:cNvSpPr>
          <p:nvPr>
            <p:ph type="title"/>
          </p:nvPr>
        </p:nvSpPr>
        <p:spPr>
          <a:xfrm>
            <a:off x="640080" y="914401"/>
            <a:ext cx="4876801" cy="1569516"/>
          </a:xfrm>
        </p:spPr>
        <p:txBody>
          <a:bodyPr vert="horz" lIns="91440" tIns="45720" rIns="91440" bIns="45720" rtlCol="0" anchor="t">
            <a:normAutofit/>
          </a:bodyPr>
          <a:lstStyle/>
          <a:p>
            <a:r>
              <a:rPr lang="en-US" sz="4000" dirty="0">
                <a:latin typeface="Aptos" panose="020B0004020202020204" pitchFamily="34" charset="0"/>
              </a:rPr>
              <a:t>You’ve Just Taken a Big Step</a:t>
            </a:r>
          </a:p>
        </p:txBody>
      </p:sp>
      <p:pic>
        <p:nvPicPr>
          <p:cNvPr id="6" name="Picture Placeholder 5">
            <a:extLst>
              <a:ext uri="{FF2B5EF4-FFF2-40B4-BE49-F238E27FC236}">
                <a16:creationId xmlns:a16="http://schemas.microsoft.com/office/drawing/2014/main" id="{5BA75CDC-762B-15EE-A58D-051A9F157CF6}"/>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5338" r="5338"/>
          <a:stretch/>
        </p:blipFill>
        <p:spPr>
          <a:xfrm>
            <a:off x="713232" y="2857499"/>
            <a:ext cx="2212355" cy="3125269"/>
          </a:xfrm>
          <a:prstGeom prst="rect">
            <a:avLst/>
          </a:prstGeom>
        </p:spPr>
      </p:pic>
      <p:sp>
        <p:nvSpPr>
          <p:cNvPr id="4" name="Text Placeholder 3">
            <a:extLst>
              <a:ext uri="{FF2B5EF4-FFF2-40B4-BE49-F238E27FC236}">
                <a16:creationId xmlns:a16="http://schemas.microsoft.com/office/drawing/2014/main" id="{9E764F24-166E-8C25-2868-AD938B257C72}"/>
              </a:ext>
            </a:extLst>
          </p:cNvPr>
          <p:cNvSpPr>
            <a:spLocks noGrp="1"/>
          </p:cNvSpPr>
          <p:nvPr>
            <p:ph type="body" sz="half" idx="2"/>
          </p:nvPr>
        </p:nvSpPr>
        <p:spPr>
          <a:xfrm>
            <a:off x="6400799" y="960119"/>
            <a:ext cx="5130210" cy="5022661"/>
          </a:xfrm>
        </p:spPr>
        <p:txBody>
          <a:bodyPr vert="horz" lIns="91440" tIns="45720" rIns="91440" bIns="45720" rtlCol="0">
            <a:normAutofit/>
          </a:bodyPr>
          <a:lstStyle/>
          <a:p>
            <a:r>
              <a:rPr lang="en-US" b="1" dirty="0">
                <a:latin typeface="Aptos" panose="020B0004020202020204" pitchFamily="34" charset="0"/>
              </a:rPr>
              <a:t>✅ </a:t>
            </a:r>
            <a:r>
              <a:rPr lang="en-US" b="1" i="1" dirty="0">
                <a:latin typeface="Aptos" panose="020B0004020202020204" pitchFamily="34" charset="0"/>
              </a:rPr>
              <a:t>Your plan is now in motion — your family’s home is protected.</a:t>
            </a:r>
          </a:p>
          <a:p>
            <a:br>
              <a:rPr lang="en-US" b="1" dirty="0">
                <a:latin typeface="Aptos" panose="020B0004020202020204" pitchFamily="34" charset="0"/>
              </a:rPr>
            </a:br>
            <a:r>
              <a:rPr lang="en-US" b="1" dirty="0">
                <a:latin typeface="Aptos" panose="020B0004020202020204" pitchFamily="34" charset="0"/>
              </a:rPr>
              <a:t>✅ </a:t>
            </a:r>
            <a:r>
              <a:rPr lang="en-US" b="1" i="1" dirty="0">
                <a:latin typeface="Aptos" panose="020B0004020202020204" pitchFamily="34" charset="0"/>
              </a:rPr>
              <a:t>Your monthly rate is guaranteed to stay the same for the full term — no surprise hikes.</a:t>
            </a:r>
          </a:p>
          <a:p>
            <a:br>
              <a:rPr lang="en-US" b="1" dirty="0">
                <a:latin typeface="Aptos" panose="020B0004020202020204" pitchFamily="34" charset="0"/>
              </a:rPr>
            </a:br>
            <a:r>
              <a:rPr lang="en-US" b="1" dirty="0">
                <a:latin typeface="Aptos" panose="020B0004020202020204" pitchFamily="34" charset="0"/>
              </a:rPr>
              <a:t>✅ </a:t>
            </a:r>
            <a:r>
              <a:rPr lang="en-US" b="1" i="1" dirty="0">
                <a:latin typeface="Aptos" panose="020B0004020202020204" pitchFamily="34" charset="0"/>
              </a:rPr>
              <a:t>Your coverage can’t be canceled due to changes in age or health.</a:t>
            </a:r>
          </a:p>
          <a:p>
            <a:br>
              <a:rPr lang="en-US" b="1" dirty="0">
                <a:latin typeface="Aptos" panose="020B0004020202020204" pitchFamily="34" charset="0"/>
              </a:rPr>
            </a:br>
            <a:r>
              <a:rPr lang="en-US" b="1" dirty="0">
                <a:latin typeface="Aptos" panose="020B0004020202020204" pitchFamily="34" charset="0"/>
              </a:rPr>
              <a:t>✅ </a:t>
            </a:r>
            <a:r>
              <a:rPr lang="en-US" b="1" i="1" dirty="0">
                <a:latin typeface="Aptos" panose="020B0004020202020204" pitchFamily="34" charset="0"/>
              </a:rPr>
              <a:t>It begins right away — no waiting periods, no hoops to jump through.</a:t>
            </a:r>
          </a:p>
          <a:p>
            <a:br>
              <a:rPr lang="en-US" b="1" dirty="0">
                <a:latin typeface="Aptos" panose="020B0004020202020204" pitchFamily="34" charset="0"/>
              </a:rPr>
            </a:br>
            <a:r>
              <a:rPr lang="en-US" b="1" dirty="0">
                <a:latin typeface="Aptos" panose="020B0004020202020204" pitchFamily="34" charset="0"/>
              </a:rPr>
              <a:t>🏠 </a:t>
            </a:r>
            <a:r>
              <a:rPr lang="en-US" b="1" i="1" dirty="0">
                <a:latin typeface="Aptos" panose="020B0004020202020204" pitchFamily="34" charset="0"/>
              </a:rPr>
              <a:t>And if something serious happens while you're living, your policy may even provide benefits to help you through it.</a:t>
            </a:r>
            <a:endParaRPr lang="en-US" b="1" dirty="0">
              <a:latin typeface="Aptos" panose="020B0004020202020204" pitchFamily="34" charset="0"/>
            </a:endParaRPr>
          </a:p>
        </p:txBody>
      </p:sp>
      <p:cxnSp>
        <p:nvCxnSpPr>
          <p:cNvPr id="42" name="Straight Connector 41">
            <a:extLst>
              <a:ext uri="{FF2B5EF4-FFF2-40B4-BE49-F238E27FC236}">
                <a16:creationId xmlns:a16="http://schemas.microsoft.com/office/drawing/2014/main" id="{540DBD50-3CB1-A513-2321-1891E3F095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2253" y="6272784"/>
            <a:ext cx="10847495"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4515258"/>
      </p:ext>
    </p:extLst>
  </p:cSld>
  <p:clrMapOvr>
    <a:masterClrMapping/>
  </p:clrMapOvr>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542</TotalTime>
  <Words>2831</Words>
  <Application>Microsoft Office PowerPoint</Application>
  <PresentationFormat>Widescreen</PresentationFormat>
  <Paragraphs>140</Paragraphs>
  <Slides>12</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Aptos</vt:lpstr>
      <vt:lpstr>Aptos Black</vt:lpstr>
      <vt:lpstr>Arial</vt:lpstr>
      <vt:lpstr>Grandview Display</vt:lpstr>
      <vt:lpstr>DashVTI</vt:lpstr>
      <vt:lpstr>Mortgage Protection</vt:lpstr>
      <vt:lpstr>Who We Are</vt:lpstr>
      <vt:lpstr>Protecting What Matters Most Because your family’s future deserves a plan.</vt:lpstr>
      <vt:lpstr>PowerPoint Presentation</vt:lpstr>
      <vt:lpstr>PowerPoint Presentation</vt:lpstr>
      <vt:lpstr>Why Mortgage Protection?</vt:lpstr>
      <vt:lpstr>PowerPoint Presentation</vt:lpstr>
      <vt:lpstr>PowerPoint Presentation</vt:lpstr>
      <vt:lpstr>You’ve Just Taken a Big Step</vt:lpstr>
      <vt:lpstr>Looking Ahead Together</vt:lpstr>
      <vt:lpstr>Know Someone Who Should Hear This Too?</vt:lpstr>
      <vt:lpstr>Thanks Again — I’m Here for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Michael Hrynewich</dc:creator>
  <cp:lastModifiedBy>Michael Hrynewich</cp:lastModifiedBy>
  <cp:revision>1</cp:revision>
  <dcterms:created xsi:type="dcterms:W3CDTF">2025-04-16T20:46:59Z</dcterms:created>
  <dcterms:modified xsi:type="dcterms:W3CDTF">2025-05-05T20:52:12Z</dcterms:modified>
</cp:coreProperties>
</file>